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7" r:id="rId1"/>
  </p:sldMasterIdLst>
  <p:notesMasterIdLst>
    <p:notesMasterId r:id="rId19"/>
  </p:notesMasterIdLst>
  <p:sldIdLst>
    <p:sldId id="256" r:id="rId2"/>
    <p:sldId id="258" r:id="rId3"/>
    <p:sldId id="273" r:id="rId4"/>
    <p:sldId id="285" r:id="rId5"/>
    <p:sldId id="300" r:id="rId6"/>
    <p:sldId id="296" r:id="rId7"/>
    <p:sldId id="281" r:id="rId8"/>
    <p:sldId id="298" r:id="rId9"/>
    <p:sldId id="279" r:id="rId10"/>
    <p:sldId id="265" r:id="rId11"/>
    <p:sldId id="278" r:id="rId12"/>
    <p:sldId id="277" r:id="rId13"/>
    <p:sldId id="294" r:id="rId14"/>
    <p:sldId id="297" r:id="rId15"/>
    <p:sldId id="292" r:id="rId16"/>
    <p:sldId id="299" r:id="rId17"/>
    <p:sldId id="29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userDrawn="1">
          <p15:clr>
            <a:srgbClr val="A4A3A4"/>
          </p15:clr>
        </p15:guide>
        <p15:guide id="3" orient="horz" pos="2447">
          <p15:clr>
            <a:srgbClr val="A4A3A4"/>
          </p15:clr>
        </p15:guide>
        <p15:guide id="4" pos="289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ul Conway" initials="PC" lastIdx="8" clrIdx="0"/>
  <p:cmAuthor id="2" name="Ashley Todd-Diaz" initials="" lastIdx="0" clrIdx="1"/>
  <p:cmAuthor id="3" name="Todd-Diaz, Ashley" initials="TA"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79820"/>
  </p:normalViewPr>
  <p:slideViewPr>
    <p:cSldViewPr snapToGrid="0" snapToObjects="1" showGuides="1">
      <p:cViewPr varScale="1">
        <p:scale>
          <a:sx n="74" d="100"/>
          <a:sy n="74" d="100"/>
        </p:scale>
        <p:origin x="2184" y="176"/>
      </p:cViewPr>
      <p:guideLst>
        <p:guide orient="horz" pos="2160"/>
        <p:guide pos="2904"/>
        <p:guide orient="horz" pos="2447"/>
        <p:guide pos="289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E49457-1F6B-7C45-BB5D-7FF2AF2441F6}" type="doc">
      <dgm:prSet loTypeId="urn:microsoft.com/office/officeart/2005/8/layout/venn1" loCatId="" qsTypeId="urn:microsoft.com/office/officeart/2005/8/quickstyle/simple2" qsCatId="simple" csTypeId="urn:microsoft.com/office/officeart/2005/8/colors/accent1_5" csCatId="accent1" phldr="1"/>
      <dgm:spPr/>
    </dgm:pt>
    <dgm:pt modelId="{2AC6F8C0-1143-7C4C-8D2C-B3CA31891B24}">
      <dgm:prSet phldrT="[Text]"/>
      <dgm:spPr/>
      <dgm:t>
        <a:bodyPr/>
        <a:lstStyle/>
        <a:p>
          <a:r>
            <a:rPr lang="en-US" dirty="0"/>
            <a:t>Administrators</a:t>
          </a:r>
        </a:p>
      </dgm:t>
    </dgm:pt>
    <dgm:pt modelId="{278A200B-1CE7-D646-B0D6-9BC4252FBEBE}" type="parTrans" cxnId="{9D359113-672D-C044-88CA-2B847693E14E}">
      <dgm:prSet/>
      <dgm:spPr/>
      <dgm:t>
        <a:bodyPr/>
        <a:lstStyle/>
        <a:p>
          <a:endParaRPr lang="en-US"/>
        </a:p>
      </dgm:t>
    </dgm:pt>
    <dgm:pt modelId="{59511BC6-46FD-BF40-9F33-EB0EE3830F02}" type="sibTrans" cxnId="{9D359113-672D-C044-88CA-2B847693E14E}">
      <dgm:prSet/>
      <dgm:spPr/>
      <dgm:t>
        <a:bodyPr/>
        <a:lstStyle/>
        <a:p>
          <a:endParaRPr lang="en-US"/>
        </a:p>
      </dgm:t>
    </dgm:pt>
    <dgm:pt modelId="{6D595143-B8C3-1B49-BFF5-21C45F9AAFEB}">
      <dgm:prSet phldrT="[Text]"/>
      <dgm:spPr/>
      <dgm:t>
        <a:bodyPr/>
        <a:lstStyle/>
        <a:p>
          <a:r>
            <a:rPr lang="en-US" dirty="0"/>
            <a:t>Heads of Archives</a:t>
          </a:r>
        </a:p>
      </dgm:t>
    </dgm:pt>
    <dgm:pt modelId="{0CE1CB66-6D69-9D43-BF51-843E8B1CB1DD}" type="parTrans" cxnId="{75CB3848-BB73-3444-90EE-14C564B61D45}">
      <dgm:prSet/>
      <dgm:spPr/>
      <dgm:t>
        <a:bodyPr/>
        <a:lstStyle/>
        <a:p>
          <a:endParaRPr lang="en-US"/>
        </a:p>
      </dgm:t>
    </dgm:pt>
    <dgm:pt modelId="{CFA6AAC1-3D7D-7247-B3B3-B0062A5A0C7E}" type="sibTrans" cxnId="{75CB3848-BB73-3444-90EE-14C564B61D45}">
      <dgm:prSet/>
      <dgm:spPr/>
      <dgm:t>
        <a:bodyPr/>
        <a:lstStyle/>
        <a:p>
          <a:endParaRPr lang="en-US"/>
        </a:p>
      </dgm:t>
    </dgm:pt>
    <dgm:pt modelId="{E67ECFE9-D139-654A-9E6A-3073FDBFCB36}" type="pres">
      <dgm:prSet presAssocID="{0FE49457-1F6B-7C45-BB5D-7FF2AF2441F6}" presName="compositeShape" presStyleCnt="0">
        <dgm:presLayoutVars>
          <dgm:chMax val="7"/>
          <dgm:dir/>
          <dgm:resizeHandles val="exact"/>
        </dgm:presLayoutVars>
      </dgm:prSet>
      <dgm:spPr/>
    </dgm:pt>
    <dgm:pt modelId="{79DB3A7C-9588-424B-A49F-E793740984F7}" type="pres">
      <dgm:prSet presAssocID="{2AC6F8C0-1143-7C4C-8D2C-B3CA31891B24}" presName="circ1" presStyleLbl="vennNode1" presStyleIdx="0" presStyleCnt="2"/>
      <dgm:spPr/>
    </dgm:pt>
    <dgm:pt modelId="{22D77548-69E6-1D4A-B3BF-22FF422402D2}" type="pres">
      <dgm:prSet presAssocID="{2AC6F8C0-1143-7C4C-8D2C-B3CA31891B24}" presName="circ1Tx" presStyleLbl="revTx" presStyleIdx="0" presStyleCnt="0">
        <dgm:presLayoutVars>
          <dgm:chMax val="0"/>
          <dgm:chPref val="0"/>
          <dgm:bulletEnabled val="1"/>
        </dgm:presLayoutVars>
      </dgm:prSet>
      <dgm:spPr/>
    </dgm:pt>
    <dgm:pt modelId="{D1516544-C54C-6542-AA46-BE679F71FF92}" type="pres">
      <dgm:prSet presAssocID="{6D595143-B8C3-1B49-BFF5-21C45F9AAFEB}" presName="circ2" presStyleLbl="vennNode1" presStyleIdx="1" presStyleCnt="2"/>
      <dgm:spPr/>
    </dgm:pt>
    <dgm:pt modelId="{B70293C6-7177-EB46-8D84-3F71A7BDF480}" type="pres">
      <dgm:prSet presAssocID="{6D595143-B8C3-1B49-BFF5-21C45F9AAFEB}" presName="circ2Tx" presStyleLbl="revTx" presStyleIdx="0" presStyleCnt="0">
        <dgm:presLayoutVars>
          <dgm:chMax val="0"/>
          <dgm:chPref val="0"/>
          <dgm:bulletEnabled val="1"/>
        </dgm:presLayoutVars>
      </dgm:prSet>
      <dgm:spPr/>
    </dgm:pt>
  </dgm:ptLst>
  <dgm:cxnLst>
    <dgm:cxn modelId="{9D359113-672D-C044-88CA-2B847693E14E}" srcId="{0FE49457-1F6B-7C45-BB5D-7FF2AF2441F6}" destId="{2AC6F8C0-1143-7C4C-8D2C-B3CA31891B24}" srcOrd="0" destOrd="0" parTransId="{278A200B-1CE7-D646-B0D6-9BC4252FBEBE}" sibTransId="{59511BC6-46FD-BF40-9F33-EB0EE3830F02}"/>
    <dgm:cxn modelId="{75CB3848-BB73-3444-90EE-14C564B61D45}" srcId="{0FE49457-1F6B-7C45-BB5D-7FF2AF2441F6}" destId="{6D595143-B8C3-1B49-BFF5-21C45F9AAFEB}" srcOrd="1" destOrd="0" parTransId="{0CE1CB66-6D69-9D43-BF51-843E8B1CB1DD}" sibTransId="{CFA6AAC1-3D7D-7247-B3B3-B0062A5A0C7E}"/>
    <dgm:cxn modelId="{47A68E65-883A-9F49-9E0C-F08F85905E15}" type="presOf" srcId="{0FE49457-1F6B-7C45-BB5D-7FF2AF2441F6}" destId="{E67ECFE9-D139-654A-9E6A-3073FDBFCB36}" srcOrd="0" destOrd="0" presId="urn:microsoft.com/office/officeart/2005/8/layout/venn1"/>
    <dgm:cxn modelId="{666DC46B-2CEE-2948-8DE2-6FFA8E5EAEDC}" type="presOf" srcId="{6D595143-B8C3-1B49-BFF5-21C45F9AAFEB}" destId="{B70293C6-7177-EB46-8D84-3F71A7BDF480}" srcOrd="1" destOrd="0" presId="urn:microsoft.com/office/officeart/2005/8/layout/venn1"/>
    <dgm:cxn modelId="{2060D48A-9804-A646-BA79-DDEB77169771}" type="presOf" srcId="{6D595143-B8C3-1B49-BFF5-21C45F9AAFEB}" destId="{D1516544-C54C-6542-AA46-BE679F71FF92}" srcOrd="0" destOrd="0" presId="urn:microsoft.com/office/officeart/2005/8/layout/venn1"/>
    <dgm:cxn modelId="{A6ACCFB8-7AF1-E246-8B4C-B368956B1D01}" type="presOf" srcId="{2AC6F8C0-1143-7C4C-8D2C-B3CA31891B24}" destId="{22D77548-69E6-1D4A-B3BF-22FF422402D2}" srcOrd="1" destOrd="0" presId="urn:microsoft.com/office/officeart/2005/8/layout/venn1"/>
    <dgm:cxn modelId="{A74DF7E4-7D41-3C43-800B-73BFBEE9A30C}" type="presOf" srcId="{2AC6F8C0-1143-7C4C-8D2C-B3CA31891B24}" destId="{79DB3A7C-9588-424B-A49F-E793740984F7}" srcOrd="0" destOrd="0" presId="urn:microsoft.com/office/officeart/2005/8/layout/venn1"/>
    <dgm:cxn modelId="{84DBC203-E506-3E46-BF99-F1B9C3EE9966}" type="presParOf" srcId="{E67ECFE9-D139-654A-9E6A-3073FDBFCB36}" destId="{79DB3A7C-9588-424B-A49F-E793740984F7}" srcOrd="0" destOrd="0" presId="urn:microsoft.com/office/officeart/2005/8/layout/venn1"/>
    <dgm:cxn modelId="{7D10E857-F359-5549-B354-5BFB53FCC0A1}" type="presParOf" srcId="{E67ECFE9-D139-654A-9E6A-3073FDBFCB36}" destId="{22D77548-69E6-1D4A-B3BF-22FF422402D2}" srcOrd="1" destOrd="0" presId="urn:microsoft.com/office/officeart/2005/8/layout/venn1"/>
    <dgm:cxn modelId="{D3C80CBC-04EE-2746-90F0-AFDBA08405F8}" type="presParOf" srcId="{E67ECFE9-D139-654A-9E6A-3073FDBFCB36}" destId="{D1516544-C54C-6542-AA46-BE679F71FF92}" srcOrd="2" destOrd="0" presId="urn:microsoft.com/office/officeart/2005/8/layout/venn1"/>
    <dgm:cxn modelId="{7524C6D6-FB7D-034E-B85E-8B3421662793}" type="presParOf" srcId="{E67ECFE9-D139-654A-9E6A-3073FDBFCB36}" destId="{B70293C6-7177-EB46-8D84-3F71A7BDF480}"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09C0C7E-3485-0B4D-8F02-D410341BF92A}" type="doc">
      <dgm:prSet loTypeId="urn:microsoft.com/office/officeart/2008/layout/PictureAccentList" loCatId="" qsTypeId="urn:microsoft.com/office/officeart/2005/8/quickstyle/simple3" qsCatId="simple" csTypeId="urn:microsoft.com/office/officeart/2005/8/colors/colorful4" csCatId="colorful" phldr="1"/>
      <dgm:spPr/>
      <dgm:t>
        <a:bodyPr/>
        <a:lstStyle/>
        <a:p>
          <a:endParaRPr lang="en-US"/>
        </a:p>
      </dgm:t>
    </dgm:pt>
    <dgm:pt modelId="{C28BA38A-B2E1-D449-8881-91417505CBFA}">
      <dgm:prSet phldrT="[Text]"/>
      <dgm:spPr/>
      <dgm:t>
        <a:bodyPr/>
        <a:lstStyle/>
        <a:p>
          <a:r>
            <a:rPr lang="en-US" dirty="0"/>
            <a:t>Corporate identity documents</a:t>
          </a:r>
        </a:p>
      </dgm:t>
    </dgm:pt>
    <dgm:pt modelId="{093F772B-4A44-4442-A418-17960AF36BF6}" type="parTrans" cxnId="{F07AA81A-4026-E244-8B3B-1011AA4E2AE2}">
      <dgm:prSet/>
      <dgm:spPr/>
      <dgm:t>
        <a:bodyPr/>
        <a:lstStyle/>
        <a:p>
          <a:endParaRPr lang="en-US"/>
        </a:p>
      </dgm:t>
    </dgm:pt>
    <dgm:pt modelId="{99AE0AE4-F80D-3543-833E-42BB24113A3D}" type="sibTrans" cxnId="{F07AA81A-4026-E244-8B3B-1011AA4E2AE2}">
      <dgm:prSet/>
      <dgm:spPr/>
      <dgm:t>
        <a:bodyPr/>
        <a:lstStyle/>
        <a:p>
          <a:endParaRPr lang="en-US"/>
        </a:p>
      </dgm:t>
    </dgm:pt>
    <dgm:pt modelId="{40CB3F0E-6ECB-384B-802B-90537669EA73}" type="pres">
      <dgm:prSet presAssocID="{609C0C7E-3485-0B4D-8F02-D410341BF92A}" presName="layout" presStyleCnt="0">
        <dgm:presLayoutVars>
          <dgm:chMax/>
          <dgm:chPref/>
          <dgm:dir/>
          <dgm:animOne val="branch"/>
          <dgm:animLvl val="lvl"/>
          <dgm:resizeHandles/>
        </dgm:presLayoutVars>
      </dgm:prSet>
      <dgm:spPr/>
    </dgm:pt>
    <dgm:pt modelId="{0EC11C75-F9FD-EB47-90C6-6CA6F93A8327}" type="pres">
      <dgm:prSet presAssocID="{C28BA38A-B2E1-D449-8881-91417505CBFA}" presName="root" presStyleCnt="0">
        <dgm:presLayoutVars>
          <dgm:chMax/>
          <dgm:chPref val="4"/>
        </dgm:presLayoutVars>
      </dgm:prSet>
      <dgm:spPr/>
    </dgm:pt>
    <dgm:pt modelId="{E15B1370-88B8-8047-9A32-A6F4CA187F18}" type="pres">
      <dgm:prSet presAssocID="{C28BA38A-B2E1-D449-8881-91417505CBFA}" presName="rootComposite" presStyleCnt="0">
        <dgm:presLayoutVars/>
      </dgm:prSet>
      <dgm:spPr/>
    </dgm:pt>
    <dgm:pt modelId="{F19997DA-AE6F-B04E-BB56-1839E464366D}" type="pres">
      <dgm:prSet presAssocID="{C28BA38A-B2E1-D449-8881-91417505CBFA}" presName="rootText" presStyleLbl="node0" presStyleIdx="0" presStyleCnt="1" custLinFactNeighborX="246">
        <dgm:presLayoutVars>
          <dgm:chMax/>
          <dgm:chPref val="4"/>
        </dgm:presLayoutVars>
      </dgm:prSet>
      <dgm:spPr/>
    </dgm:pt>
    <dgm:pt modelId="{41A35DFC-EC7D-0E44-8AEA-C791005FCD23}" type="pres">
      <dgm:prSet presAssocID="{C28BA38A-B2E1-D449-8881-91417505CBFA}" presName="childShape" presStyleCnt="0">
        <dgm:presLayoutVars>
          <dgm:chMax val="0"/>
          <dgm:chPref val="0"/>
        </dgm:presLayoutVars>
      </dgm:prSet>
      <dgm:spPr/>
    </dgm:pt>
  </dgm:ptLst>
  <dgm:cxnLst>
    <dgm:cxn modelId="{F07AA81A-4026-E244-8B3B-1011AA4E2AE2}" srcId="{609C0C7E-3485-0B4D-8F02-D410341BF92A}" destId="{C28BA38A-B2E1-D449-8881-91417505CBFA}" srcOrd="0" destOrd="0" parTransId="{093F772B-4A44-4442-A418-17960AF36BF6}" sibTransId="{99AE0AE4-F80D-3543-833E-42BB24113A3D}"/>
    <dgm:cxn modelId="{AEDD3642-C73A-7545-B0BE-895D3E35CADE}" type="presOf" srcId="{C28BA38A-B2E1-D449-8881-91417505CBFA}" destId="{F19997DA-AE6F-B04E-BB56-1839E464366D}" srcOrd="0" destOrd="0" presId="urn:microsoft.com/office/officeart/2008/layout/PictureAccentList"/>
    <dgm:cxn modelId="{24763093-B0FE-714F-B61D-08B421C88B47}" type="presOf" srcId="{609C0C7E-3485-0B4D-8F02-D410341BF92A}" destId="{40CB3F0E-6ECB-384B-802B-90537669EA73}" srcOrd="0" destOrd="0" presId="urn:microsoft.com/office/officeart/2008/layout/PictureAccentList"/>
    <dgm:cxn modelId="{81648197-0527-3B48-8E07-F206E3EB16D6}" type="presParOf" srcId="{40CB3F0E-6ECB-384B-802B-90537669EA73}" destId="{0EC11C75-F9FD-EB47-90C6-6CA6F93A8327}" srcOrd="0" destOrd="0" presId="urn:microsoft.com/office/officeart/2008/layout/PictureAccentList"/>
    <dgm:cxn modelId="{3AE97AD9-88B5-0B48-8AFA-87DC5DF5E57E}" type="presParOf" srcId="{0EC11C75-F9FD-EB47-90C6-6CA6F93A8327}" destId="{E15B1370-88B8-8047-9A32-A6F4CA187F18}" srcOrd="0" destOrd="0" presId="urn:microsoft.com/office/officeart/2008/layout/PictureAccentList"/>
    <dgm:cxn modelId="{65C3807B-1D32-0343-A77F-0057BA8D5547}" type="presParOf" srcId="{E15B1370-88B8-8047-9A32-A6F4CA187F18}" destId="{F19997DA-AE6F-B04E-BB56-1839E464366D}" srcOrd="0" destOrd="0" presId="urn:microsoft.com/office/officeart/2008/layout/PictureAccentList"/>
    <dgm:cxn modelId="{F72FC316-7104-A047-9D11-B82B8584AAFB}" type="presParOf" srcId="{0EC11C75-F9FD-EB47-90C6-6CA6F93A8327}" destId="{41A35DFC-EC7D-0E44-8AEA-C791005FCD23}" srcOrd="1" destOrd="0" presId="urn:microsoft.com/office/officeart/2008/layout/PictureAccent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E49457-1F6B-7C45-BB5D-7FF2AF2441F6}" type="doc">
      <dgm:prSet loTypeId="urn:microsoft.com/office/officeart/2005/8/layout/venn1" loCatId="" qsTypeId="urn:microsoft.com/office/officeart/2005/8/quickstyle/simple2" qsCatId="simple" csTypeId="urn:microsoft.com/office/officeart/2005/8/colors/accent1_5" csCatId="accent1" phldr="1"/>
      <dgm:spPr/>
    </dgm:pt>
    <dgm:pt modelId="{2AC6F8C0-1143-7C4C-8D2C-B3CA31891B24}">
      <dgm:prSet phldrT="[Text]" custT="1"/>
      <dgm:spPr/>
      <dgm:t>
        <a:bodyPr/>
        <a:lstStyle/>
        <a:p>
          <a:r>
            <a:rPr lang="en-US" sz="4000" dirty="0"/>
            <a:t>Users</a:t>
          </a:r>
        </a:p>
      </dgm:t>
    </dgm:pt>
    <dgm:pt modelId="{278A200B-1CE7-D646-B0D6-9BC4252FBEBE}" type="parTrans" cxnId="{9D359113-672D-C044-88CA-2B847693E14E}">
      <dgm:prSet/>
      <dgm:spPr/>
      <dgm:t>
        <a:bodyPr/>
        <a:lstStyle/>
        <a:p>
          <a:endParaRPr lang="en-US"/>
        </a:p>
      </dgm:t>
    </dgm:pt>
    <dgm:pt modelId="{59511BC6-46FD-BF40-9F33-EB0EE3830F02}" type="sibTrans" cxnId="{9D359113-672D-C044-88CA-2B847693E14E}">
      <dgm:prSet/>
      <dgm:spPr/>
      <dgm:t>
        <a:bodyPr/>
        <a:lstStyle/>
        <a:p>
          <a:endParaRPr lang="en-US"/>
        </a:p>
      </dgm:t>
    </dgm:pt>
    <dgm:pt modelId="{E67ECFE9-D139-654A-9E6A-3073FDBFCB36}" type="pres">
      <dgm:prSet presAssocID="{0FE49457-1F6B-7C45-BB5D-7FF2AF2441F6}" presName="compositeShape" presStyleCnt="0">
        <dgm:presLayoutVars>
          <dgm:chMax val="7"/>
          <dgm:dir/>
          <dgm:resizeHandles val="exact"/>
        </dgm:presLayoutVars>
      </dgm:prSet>
      <dgm:spPr/>
    </dgm:pt>
    <dgm:pt modelId="{29D8293A-979A-8B4E-BC02-172A71687660}" type="pres">
      <dgm:prSet presAssocID="{2AC6F8C0-1143-7C4C-8D2C-B3CA31891B24}" presName="circ1TxSh" presStyleLbl="vennNode1" presStyleIdx="0" presStyleCnt="1" custLinFactNeighborX="11082" custLinFactNeighborY="-792"/>
      <dgm:spPr/>
    </dgm:pt>
  </dgm:ptLst>
  <dgm:cxnLst>
    <dgm:cxn modelId="{9D359113-672D-C044-88CA-2B847693E14E}" srcId="{0FE49457-1F6B-7C45-BB5D-7FF2AF2441F6}" destId="{2AC6F8C0-1143-7C4C-8D2C-B3CA31891B24}" srcOrd="0" destOrd="0" parTransId="{278A200B-1CE7-D646-B0D6-9BC4252FBEBE}" sibTransId="{59511BC6-46FD-BF40-9F33-EB0EE3830F02}"/>
    <dgm:cxn modelId="{2CC1032F-CCAD-9741-8251-0C35123FD334}" type="presOf" srcId="{0FE49457-1F6B-7C45-BB5D-7FF2AF2441F6}" destId="{E67ECFE9-D139-654A-9E6A-3073FDBFCB36}" srcOrd="0" destOrd="0" presId="urn:microsoft.com/office/officeart/2005/8/layout/venn1"/>
    <dgm:cxn modelId="{5EE1F28B-7531-C246-81FA-3C49FA9519FA}" type="presOf" srcId="{2AC6F8C0-1143-7C4C-8D2C-B3CA31891B24}" destId="{29D8293A-979A-8B4E-BC02-172A71687660}" srcOrd="0" destOrd="0" presId="urn:microsoft.com/office/officeart/2005/8/layout/venn1"/>
    <dgm:cxn modelId="{E339BEC3-CFBD-E74D-B5F8-EB32C5AAAE91}" type="presParOf" srcId="{E67ECFE9-D139-654A-9E6A-3073FDBFCB36}" destId="{29D8293A-979A-8B4E-BC02-172A71687660}" srcOrd="0" destOrd="0" presId="urn:microsoft.com/office/officeart/2005/8/layout/venn1"/>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75BEFD8-5049-BF42-8D61-91512F578859}" type="doc">
      <dgm:prSet loTypeId="urn:microsoft.com/office/officeart/2005/8/layout/orgChart1" loCatId="" qsTypeId="urn:microsoft.com/office/officeart/2005/8/quickstyle/simple3" qsCatId="simple" csTypeId="urn:microsoft.com/office/officeart/2005/8/colors/colorful4" csCatId="colorful" phldr="1"/>
      <dgm:spPr/>
      <dgm:t>
        <a:bodyPr/>
        <a:lstStyle/>
        <a:p>
          <a:endParaRPr lang="en-US"/>
        </a:p>
      </dgm:t>
    </dgm:pt>
    <dgm:pt modelId="{B73FBCEF-E618-474F-BEEA-D22E7BC67867}">
      <dgm:prSet phldrT="[Text]"/>
      <dgm:spPr/>
      <dgm:t>
        <a:bodyPr/>
        <a:lstStyle/>
        <a:p>
          <a:r>
            <a:rPr lang="en-US" dirty="0"/>
            <a:t>Inst. 1 </a:t>
          </a:r>
        </a:p>
      </dgm:t>
    </dgm:pt>
    <dgm:pt modelId="{53F68C98-6539-3341-8EEE-E3A43B252D8B}" type="parTrans" cxnId="{AE920066-F1FF-2145-8C4C-27051FD2534C}">
      <dgm:prSet/>
      <dgm:spPr/>
      <dgm:t>
        <a:bodyPr/>
        <a:lstStyle/>
        <a:p>
          <a:endParaRPr lang="en-US"/>
        </a:p>
      </dgm:t>
    </dgm:pt>
    <dgm:pt modelId="{E299E034-3122-D54B-8876-BC5F4D75FA2B}" type="sibTrans" cxnId="{AE920066-F1FF-2145-8C4C-27051FD2534C}">
      <dgm:prSet/>
      <dgm:spPr/>
      <dgm:t>
        <a:bodyPr/>
        <a:lstStyle/>
        <a:p>
          <a:endParaRPr lang="en-US"/>
        </a:p>
      </dgm:t>
    </dgm:pt>
    <dgm:pt modelId="{854B06B7-6C3E-F747-9D7C-5AE55D1BF6D8}">
      <dgm:prSet phldrT="[Text]" custT="1"/>
      <dgm:spPr/>
      <dgm:t>
        <a:bodyPr/>
        <a:lstStyle/>
        <a:p>
          <a:r>
            <a:rPr lang="en-US" sz="1400" dirty="0"/>
            <a:t>Dean</a:t>
          </a:r>
          <a:endParaRPr lang="en-US" sz="900" dirty="0"/>
        </a:p>
      </dgm:t>
    </dgm:pt>
    <dgm:pt modelId="{A2A2C01C-15AC-F54C-B19B-00C71B8325DE}" type="parTrans" cxnId="{4F55444E-1A75-DC43-B690-8D3E7F1B26D6}">
      <dgm:prSet/>
      <dgm:spPr/>
      <dgm:t>
        <a:bodyPr/>
        <a:lstStyle/>
        <a:p>
          <a:endParaRPr lang="en-US"/>
        </a:p>
      </dgm:t>
    </dgm:pt>
    <dgm:pt modelId="{39D5EEEE-7B4D-1B47-A499-F58BC3553A42}" type="sibTrans" cxnId="{4F55444E-1A75-DC43-B690-8D3E7F1B26D6}">
      <dgm:prSet/>
      <dgm:spPr/>
      <dgm:t>
        <a:bodyPr/>
        <a:lstStyle/>
        <a:p>
          <a:endParaRPr lang="en-US"/>
        </a:p>
      </dgm:t>
    </dgm:pt>
    <dgm:pt modelId="{1CF2C13B-EC9A-EF45-BA28-E52000B608F2}">
      <dgm:prSet phldrT="[Text]" custT="1"/>
      <dgm:spPr/>
      <dgm:t>
        <a:bodyPr/>
        <a:lstStyle/>
        <a:p>
          <a:r>
            <a:rPr lang="en-US" sz="1000" dirty="0"/>
            <a:t>Associate Dean for Collections</a:t>
          </a:r>
        </a:p>
      </dgm:t>
    </dgm:pt>
    <dgm:pt modelId="{4BDF17AF-CC70-7E4E-BABF-4A6EA2C8C029}" type="parTrans" cxnId="{06F000EA-2A9E-4E4E-A209-9A54A660413C}">
      <dgm:prSet/>
      <dgm:spPr/>
      <dgm:t>
        <a:bodyPr/>
        <a:lstStyle/>
        <a:p>
          <a:endParaRPr lang="en-US"/>
        </a:p>
      </dgm:t>
    </dgm:pt>
    <dgm:pt modelId="{B945939D-AF6E-1C4D-9EE7-F42420E76E7A}" type="sibTrans" cxnId="{06F000EA-2A9E-4E4E-A209-9A54A660413C}">
      <dgm:prSet/>
      <dgm:spPr/>
      <dgm:t>
        <a:bodyPr/>
        <a:lstStyle/>
        <a:p>
          <a:endParaRPr lang="en-US"/>
        </a:p>
      </dgm:t>
    </dgm:pt>
    <dgm:pt modelId="{B61585D6-8235-884A-BF83-2B2F874AA6B4}">
      <dgm:prSet phldrT="[Text]"/>
      <dgm:spPr/>
      <dgm:t>
        <a:bodyPr/>
        <a:lstStyle/>
        <a:p>
          <a:r>
            <a:rPr lang="en-US" dirty="0"/>
            <a:t>Inst. 2</a:t>
          </a:r>
        </a:p>
      </dgm:t>
    </dgm:pt>
    <dgm:pt modelId="{756AF021-783A-2D44-BDAF-C2B821E7B9E6}" type="parTrans" cxnId="{88DBC1BB-9771-4341-9919-865A77BE2430}">
      <dgm:prSet/>
      <dgm:spPr/>
      <dgm:t>
        <a:bodyPr/>
        <a:lstStyle/>
        <a:p>
          <a:endParaRPr lang="en-US"/>
        </a:p>
      </dgm:t>
    </dgm:pt>
    <dgm:pt modelId="{B2864597-ADDE-1241-8022-C77AF26E1DF9}" type="sibTrans" cxnId="{88DBC1BB-9771-4341-9919-865A77BE2430}">
      <dgm:prSet/>
      <dgm:spPr/>
      <dgm:t>
        <a:bodyPr/>
        <a:lstStyle/>
        <a:p>
          <a:endParaRPr lang="en-US"/>
        </a:p>
      </dgm:t>
    </dgm:pt>
    <dgm:pt modelId="{A464D696-C0BF-3942-A495-E2088D8BEFE8}">
      <dgm:prSet phldrT="[Text]" custT="1"/>
      <dgm:spPr/>
      <dgm:t>
        <a:bodyPr/>
        <a:lstStyle/>
        <a:p>
          <a:r>
            <a:rPr lang="en-US" sz="1400" dirty="0"/>
            <a:t>Dean</a:t>
          </a:r>
          <a:endParaRPr lang="en-US" sz="900" dirty="0"/>
        </a:p>
      </dgm:t>
    </dgm:pt>
    <dgm:pt modelId="{EAF9F3A8-940E-EA41-81D7-A45159F9EA65}" type="parTrans" cxnId="{D5BE4F87-F81E-8349-9B40-6E283E14E091}">
      <dgm:prSet/>
      <dgm:spPr/>
      <dgm:t>
        <a:bodyPr/>
        <a:lstStyle/>
        <a:p>
          <a:endParaRPr lang="en-US"/>
        </a:p>
      </dgm:t>
    </dgm:pt>
    <dgm:pt modelId="{AC9C576E-BDC6-2443-B01B-74ACDD2F6AE6}" type="sibTrans" cxnId="{D5BE4F87-F81E-8349-9B40-6E283E14E091}">
      <dgm:prSet/>
      <dgm:spPr/>
      <dgm:t>
        <a:bodyPr/>
        <a:lstStyle/>
        <a:p>
          <a:endParaRPr lang="en-US"/>
        </a:p>
      </dgm:t>
    </dgm:pt>
    <dgm:pt modelId="{8781936B-A91D-B24A-A5DF-31135188FAE8}">
      <dgm:prSet phldrT="[Text]" custT="1"/>
      <dgm:spPr/>
      <dgm:t>
        <a:bodyPr/>
        <a:lstStyle/>
        <a:p>
          <a:r>
            <a:rPr lang="en-US" sz="1050" dirty="0"/>
            <a:t>Head of Research Center</a:t>
          </a:r>
        </a:p>
      </dgm:t>
    </dgm:pt>
    <dgm:pt modelId="{581E5847-9886-2C41-B0E4-B90E2A2FE5C0}" type="parTrans" cxnId="{7E579F0C-44B1-7943-B692-83D819DFFF32}">
      <dgm:prSet/>
      <dgm:spPr/>
      <dgm:t>
        <a:bodyPr/>
        <a:lstStyle/>
        <a:p>
          <a:endParaRPr lang="en-US"/>
        </a:p>
      </dgm:t>
    </dgm:pt>
    <dgm:pt modelId="{8FD78A62-BD82-1146-9193-AAA23FA4183F}" type="sibTrans" cxnId="{7E579F0C-44B1-7943-B692-83D819DFFF32}">
      <dgm:prSet/>
      <dgm:spPr/>
      <dgm:t>
        <a:bodyPr/>
        <a:lstStyle/>
        <a:p>
          <a:endParaRPr lang="en-US"/>
        </a:p>
      </dgm:t>
    </dgm:pt>
    <dgm:pt modelId="{23B6598C-2797-6C49-BBD7-02E2FB673844}">
      <dgm:prSet phldrT="[Text]"/>
      <dgm:spPr/>
      <dgm:t>
        <a:bodyPr/>
        <a:lstStyle/>
        <a:p>
          <a:r>
            <a:rPr lang="en-US" dirty="0"/>
            <a:t>Inst. 3</a:t>
          </a:r>
        </a:p>
      </dgm:t>
    </dgm:pt>
    <dgm:pt modelId="{5424E7AF-1585-D148-BD53-EB4991D848E7}" type="parTrans" cxnId="{DBFCA8BC-3334-9D49-A320-5134834BA090}">
      <dgm:prSet/>
      <dgm:spPr/>
      <dgm:t>
        <a:bodyPr/>
        <a:lstStyle/>
        <a:p>
          <a:endParaRPr lang="en-US"/>
        </a:p>
      </dgm:t>
    </dgm:pt>
    <dgm:pt modelId="{37B72D18-814C-A844-B187-E3A087DE0CC3}" type="sibTrans" cxnId="{DBFCA8BC-3334-9D49-A320-5134834BA090}">
      <dgm:prSet/>
      <dgm:spPr/>
      <dgm:t>
        <a:bodyPr/>
        <a:lstStyle/>
        <a:p>
          <a:endParaRPr lang="en-US"/>
        </a:p>
      </dgm:t>
    </dgm:pt>
    <dgm:pt modelId="{CB087366-4552-9D45-A5EB-4BA6FE7242B1}">
      <dgm:prSet phldrT="[Text]" custT="1"/>
      <dgm:spPr/>
      <dgm:t>
        <a:bodyPr/>
        <a:lstStyle/>
        <a:p>
          <a:r>
            <a:rPr lang="en-US" sz="1400" dirty="0"/>
            <a:t>Dean</a:t>
          </a:r>
          <a:endParaRPr lang="en-US" sz="900" dirty="0"/>
        </a:p>
      </dgm:t>
    </dgm:pt>
    <dgm:pt modelId="{8FBABCFF-9B67-674E-9082-1704FB6E16C8}" type="parTrans" cxnId="{59D18E35-4F36-014A-B198-E805B36644FE}">
      <dgm:prSet/>
      <dgm:spPr/>
      <dgm:t>
        <a:bodyPr/>
        <a:lstStyle/>
        <a:p>
          <a:endParaRPr lang="en-US"/>
        </a:p>
      </dgm:t>
    </dgm:pt>
    <dgm:pt modelId="{DD2ED5E1-ECCE-6746-AD3A-160322A2E718}" type="sibTrans" cxnId="{59D18E35-4F36-014A-B198-E805B36644FE}">
      <dgm:prSet/>
      <dgm:spPr/>
      <dgm:t>
        <a:bodyPr/>
        <a:lstStyle/>
        <a:p>
          <a:endParaRPr lang="en-US"/>
        </a:p>
      </dgm:t>
    </dgm:pt>
    <dgm:pt modelId="{C7E09D8D-BF2E-9144-AEB9-D70A15395913}">
      <dgm:prSet phldrT="[Text]" custT="1"/>
      <dgm:spPr/>
      <dgm:t>
        <a:bodyPr/>
        <a:lstStyle/>
        <a:p>
          <a:r>
            <a:rPr lang="en-US" sz="1100" dirty="0"/>
            <a:t>Associate Dean for Public Services</a:t>
          </a:r>
        </a:p>
      </dgm:t>
    </dgm:pt>
    <dgm:pt modelId="{B958D1B6-2190-464E-89EB-54C3FD6825E6}" type="parTrans" cxnId="{42D3CE0E-F224-9E44-BF30-52BE419C891A}">
      <dgm:prSet/>
      <dgm:spPr/>
      <dgm:t>
        <a:bodyPr/>
        <a:lstStyle/>
        <a:p>
          <a:endParaRPr lang="en-US"/>
        </a:p>
      </dgm:t>
    </dgm:pt>
    <dgm:pt modelId="{1CD2ECFE-AD82-074C-86F9-E2F2E27FF0BB}" type="sibTrans" cxnId="{42D3CE0E-F224-9E44-BF30-52BE419C891A}">
      <dgm:prSet/>
      <dgm:spPr/>
      <dgm:t>
        <a:bodyPr/>
        <a:lstStyle/>
        <a:p>
          <a:endParaRPr lang="en-US"/>
        </a:p>
      </dgm:t>
    </dgm:pt>
    <dgm:pt modelId="{DAA5E10D-EFAE-974F-890E-DD63E96DC083}">
      <dgm:prSet phldrT="[Text]" custT="1"/>
      <dgm:spPr/>
      <dgm:t>
        <a:bodyPr/>
        <a:lstStyle/>
        <a:p>
          <a:r>
            <a:rPr lang="en-US" sz="1000" b="1" dirty="0"/>
            <a:t>Heads of Archives (x3)</a:t>
          </a:r>
        </a:p>
      </dgm:t>
    </dgm:pt>
    <dgm:pt modelId="{0A2C6A49-2D25-AC49-A333-6B44339535A9}" type="parTrans" cxnId="{7CEAC03D-D536-0740-A34E-F92D74F3EC27}">
      <dgm:prSet/>
      <dgm:spPr/>
      <dgm:t>
        <a:bodyPr/>
        <a:lstStyle/>
        <a:p>
          <a:endParaRPr lang="en-US"/>
        </a:p>
      </dgm:t>
    </dgm:pt>
    <dgm:pt modelId="{C1095F86-0255-4647-9381-266765F3CE67}" type="sibTrans" cxnId="{7CEAC03D-D536-0740-A34E-F92D74F3EC27}">
      <dgm:prSet/>
      <dgm:spPr/>
      <dgm:t>
        <a:bodyPr/>
        <a:lstStyle/>
        <a:p>
          <a:endParaRPr lang="en-US"/>
        </a:p>
      </dgm:t>
    </dgm:pt>
    <dgm:pt modelId="{97D68254-458F-3342-A866-DB9F590A252D}">
      <dgm:prSet phldrT="[Text]" custT="1"/>
      <dgm:spPr/>
      <dgm:t>
        <a:bodyPr/>
        <a:lstStyle/>
        <a:p>
          <a:r>
            <a:rPr lang="en-US" sz="1000" b="1" dirty="0"/>
            <a:t>Heads of Archives (x2)</a:t>
          </a:r>
        </a:p>
      </dgm:t>
    </dgm:pt>
    <dgm:pt modelId="{3B6A691B-669D-F44B-B013-8B33EA2181E9}" type="parTrans" cxnId="{D9F96717-5A79-2349-A00E-8741D910B2FF}">
      <dgm:prSet/>
      <dgm:spPr/>
      <dgm:t>
        <a:bodyPr/>
        <a:lstStyle/>
        <a:p>
          <a:endParaRPr lang="en-US"/>
        </a:p>
      </dgm:t>
    </dgm:pt>
    <dgm:pt modelId="{9C030025-386F-B844-9E8A-554C3AE75A91}" type="sibTrans" cxnId="{D9F96717-5A79-2349-A00E-8741D910B2FF}">
      <dgm:prSet/>
      <dgm:spPr/>
      <dgm:t>
        <a:bodyPr/>
        <a:lstStyle/>
        <a:p>
          <a:endParaRPr lang="en-US"/>
        </a:p>
      </dgm:t>
    </dgm:pt>
    <dgm:pt modelId="{32542481-301C-4842-8456-AA39D698D1B9}">
      <dgm:prSet phldrT="[Text]" custT="1"/>
      <dgm:spPr/>
      <dgm:t>
        <a:bodyPr/>
        <a:lstStyle/>
        <a:p>
          <a:r>
            <a:rPr lang="en-US" sz="1000" dirty="0"/>
            <a:t>Mid-level Manager</a:t>
          </a:r>
        </a:p>
      </dgm:t>
    </dgm:pt>
    <dgm:pt modelId="{B24B3263-62AC-C14C-A8D3-230D7C57AB93}" type="parTrans" cxnId="{3802156F-B812-1448-A4CA-08F538FB4079}">
      <dgm:prSet/>
      <dgm:spPr/>
      <dgm:t>
        <a:bodyPr/>
        <a:lstStyle/>
        <a:p>
          <a:endParaRPr lang="en-US"/>
        </a:p>
      </dgm:t>
    </dgm:pt>
    <dgm:pt modelId="{86FCE8C5-01F0-0E44-8BA6-E8CFF26DDD21}" type="sibTrans" cxnId="{3802156F-B812-1448-A4CA-08F538FB4079}">
      <dgm:prSet/>
      <dgm:spPr/>
      <dgm:t>
        <a:bodyPr/>
        <a:lstStyle/>
        <a:p>
          <a:endParaRPr lang="en-US"/>
        </a:p>
      </dgm:t>
    </dgm:pt>
    <dgm:pt modelId="{C127AC91-F484-8548-8A38-E2EE98463328}">
      <dgm:prSet phldrT="[Text]" custT="1"/>
      <dgm:spPr>
        <a:gradFill rotWithShape="0">
          <a:gsLst>
            <a:gs pos="0">
              <a:schemeClr val="accent1">
                <a:lumMod val="60000"/>
                <a:lumOff val="40000"/>
              </a:schemeClr>
            </a:gs>
            <a:gs pos="100000">
              <a:schemeClr val="accent1">
                <a:lumMod val="20000"/>
                <a:lumOff val="80000"/>
              </a:schemeClr>
            </a:gs>
          </a:gsLst>
        </a:gradFill>
      </dgm:spPr>
      <dgm:t>
        <a:bodyPr/>
        <a:lstStyle/>
        <a:p>
          <a:r>
            <a:rPr lang="en-US" sz="1000" dirty="0"/>
            <a:t>Mid-level Manager</a:t>
          </a:r>
        </a:p>
      </dgm:t>
    </dgm:pt>
    <dgm:pt modelId="{DC73275A-F855-DC4C-89E1-BB44844A59F4}" type="parTrans" cxnId="{F53B9C85-33D7-C348-BF33-1B09D679ABC1}">
      <dgm:prSet/>
      <dgm:spPr/>
      <dgm:t>
        <a:bodyPr/>
        <a:lstStyle/>
        <a:p>
          <a:endParaRPr lang="en-US"/>
        </a:p>
      </dgm:t>
    </dgm:pt>
    <dgm:pt modelId="{5BD6635F-1E15-5345-BCC2-1FF00FE0526D}" type="sibTrans" cxnId="{F53B9C85-33D7-C348-BF33-1B09D679ABC1}">
      <dgm:prSet/>
      <dgm:spPr/>
      <dgm:t>
        <a:bodyPr/>
        <a:lstStyle/>
        <a:p>
          <a:endParaRPr lang="en-US"/>
        </a:p>
      </dgm:t>
    </dgm:pt>
    <dgm:pt modelId="{A08D2705-73DF-4746-8388-9F449320D702}">
      <dgm:prSet phldrT="[Text]" custT="1"/>
      <dgm:spPr/>
      <dgm:t>
        <a:bodyPr/>
        <a:lstStyle/>
        <a:p>
          <a:r>
            <a:rPr lang="en-US" sz="1100" dirty="0"/>
            <a:t>Associate Dean for Collections</a:t>
          </a:r>
        </a:p>
      </dgm:t>
    </dgm:pt>
    <dgm:pt modelId="{3F1A3F07-0833-554A-9369-991141E04AE4}" type="parTrans" cxnId="{1A8770DF-B689-7043-A65C-5D916A09902E}">
      <dgm:prSet/>
      <dgm:spPr/>
      <dgm:t>
        <a:bodyPr/>
        <a:lstStyle/>
        <a:p>
          <a:endParaRPr lang="en-US"/>
        </a:p>
      </dgm:t>
    </dgm:pt>
    <dgm:pt modelId="{07C5F363-4C21-2D46-8AE1-0DCB87DAC0C5}" type="sibTrans" cxnId="{1A8770DF-B689-7043-A65C-5D916A09902E}">
      <dgm:prSet/>
      <dgm:spPr/>
      <dgm:t>
        <a:bodyPr/>
        <a:lstStyle/>
        <a:p>
          <a:endParaRPr lang="en-US"/>
        </a:p>
      </dgm:t>
    </dgm:pt>
    <dgm:pt modelId="{491A7E53-9598-5A4F-AE9A-D1EB9CAA4527}">
      <dgm:prSet custT="1"/>
      <dgm:spPr/>
      <dgm:t>
        <a:bodyPr/>
        <a:lstStyle/>
        <a:p>
          <a:r>
            <a:rPr lang="en-US" sz="1000" b="1" dirty="0"/>
            <a:t>Head of Archives_1</a:t>
          </a:r>
        </a:p>
      </dgm:t>
    </dgm:pt>
    <dgm:pt modelId="{87C19ACE-8B66-E443-93D0-2A8BC337AB9D}" type="parTrans" cxnId="{811AE735-8223-B340-A1E7-44BD3775E6B2}">
      <dgm:prSet/>
      <dgm:spPr/>
      <dgm:t>
        <a:bodyPr/>
        <a:lstStyle/>
        <a:p>
          <a:endParaRPr lang="en-US"/>
        </a:p>
      </dgm:t>
    </dgm:pt>
    <dgm:pt modelId="{10574D7C-1B22-CB4A-A630-72955517A8DF}" type="sibTrans" cxnId="{811AE735-8223-B340-A1E7-44BD3775E6B2}">
      <dgm:prSet/>
      <dgm:spPr/>
      <dgm:t>
        <a:bodyPr/>
        <a:lstStyle/>
        <a:p>
          <a:endParaRPr lang="en-US"/>
        </a:p>
      </dgm:t>
    </dgm:pt>
    <dgm:pt modelId="{D9472470-24BC-5349-9634-530DBFA718EE}">
      <dgm:prSet phldrT="[Text]" custT="1"/>
      <dgm:spPr>
        <a:gradFill rotWithShape="0">
          <a:gsLst>
            <a:gs pos="0">
              <a:schemeClr val="accent6">
                <a:lumMod val="60000"/>
                <a:lumOff val="40000"/>
              </a:schemeClr>
            </a:gs>
            <a:gs pos="100000">
              <a:schemeClr val="accent6">
                <a:lumMod val="20000"/>
                <a:lumOff val="80000"/>
              </a:schemeClr>
            </a:gs>
          </a:gsLst>
        </a:gradFill>
      </dgm:spPr>
      <dgm:t>
        <a:bodyPr/>
        <a:lstStyle/>
        <a:p>
          <a:r>
            <a:rPr lang="en-US" sz="1000" b="1" dirty="0"/>
            <a:t>Head of Archives_2</a:t>
          </a:r>
        </a:p>
      </dgm:t>
    </dgm:pt>
    <dgm:pt modelId="{2B1C5FDF-1EDC-7A4D-AF96-DEBDD473C5FE}" type="parTrans" cxnId="{8D241790-7587-B345-B183-495CB0302F0A}">
      <dgm:prSet/>
      <dgm:spPr>
        <a:ln>
          <a:solidFill>
            <a:schemeClr val="accent6">
              <a:lumMod val="75000"/>
            </a:schemeClr>
          </a:solidFill>
        </a:ln>
      </dgm:spPr>
      <dgm:t>
        <a:bodyPr/>
        <a:lstStyle/>
        <a:p>
          <a:endParaRPr lang="en-US"/>
        </a:p>
      </dgm:t>
    </dgm:pt>
    <dgm:pt modelId="{E34151A6-E9F5-8746-8D62-9FB2972E7FAD}" type="sibTrans" cxnId="{8D241790-7587-B345-B183-495CB0302F0A}">
      <dgm:prSet/>
      <dgm:spPr/>
      <dgm:t>
        <a:bodyPr/>
        <a:lstStyle/>
        <a:p>
          <a:endParaRPr lang="en-US"/>
        </a:p>
      </dgm:t>
    </dgm:pt>
    <dgm:pt modelId="{6BDAA963-989F-8D47-A56F-C2A1EAFAFB1D}">
      <dgm:prSet phldrT="[Text]"/>
      <dgm:spPr/>
      <dgm:t>
        <a:bodyPr/>
        <a:lstStyle/>
        <a:p>
          <a:r>
            <a:rPr lang="en-US" dirty="0"/>
            <a:t>Inst. 4</a:t>
          </a:r>
        </a:p>
      </dgm:t>
    </dgm:pt>
    <dgm:pt modelId="{5BF55804-744E-D746-A37F-78EF99E868C1}" type="parTrans" cxnId="{AA146989-581A-8A4C-8800-E7A59D2833BD}">
      <dgm:prSet/>
      <dgm:spPr/>
      <dgm:t>
        <a:bodyPr/>
        <a:lstStyle/>
        <a:p>
          <a:endParaRPr lang="en-US"/>
        </a:p>
      </dgm:t>
    </dgm:pt>
    <dgm:pt modelId="{4E81CE11-5A44-E040-A7DD-D97AFE28FA61}" type="sibTrans" cxnId="{AA146989-581A-8A4C-8800-E7A59D2833BD}">
      <dgm:prSet/>
      <dgm:spPr/>
      <dgm:t>
        <a:bodyPr/>
        <a:lstStyle/>
        <a:p>
          <a:endParaRPr lang="en-US"/>
        </a:p>
      </dgm:t>
    </dgm:pt>
    <dgm:pt modelId="{803C5721-2242-0F44-81C7-0BE7D98365B9}">
      <dgm:prSet phldrT="[Text]"/>
      <dgm:spPr/>
      <dgm:t>
        <a:bodyPr/>
        <a:lstStyle/>
        <a:p>
          <a:r>
            <a:rPr lang="en-US" dirty="0"/>
            <a:t>Inst. 5</a:t>
          </a:r>
        </a:p>
      </dgm:t>
    </dgm:pt>
    <dgm:pt modelId="{99AC5DB9-34C0-934C-B830-FF3122337CE4}" type="parTrans" cxnId="{4B0AA04A-8E75-5648-A02F-D70830D8FA8F}">
      <dgm:prSet/>
      <dgm:spPr/>
      <dgm:t>
        <a:bodyPr/>
        <a:lstStyle/>
        <a:p>
          <a:endParaRPr lang="en-US"/>
        </a:p>
      </dgm:t>
    </dgm:pt>
    <dgm:pt modelId="{D9130553-AD80-E348-B5A3-4DFE0418E201}" type="sibTrans" cxnId="{4B0AA04A-8E75-5648-A02F-D70830D8FA8F}">
      <dgm:prSet/>
      <dgm:spPr/>
      <dgm:t>
        <a:bodyPr/>
        <a:lstStyle/>
        <a:p>
          <a:endParaRPr lang="en-US"/>
        </a:p>
      </dgm:t>
    </dgm:pt>
    <dgm:pt modelId="{01510595-8C55-F848-8AD4-5B36B0E864CF}">
      <dgm:prSet phldrT="[Text]" custT="1"/>
      <dgm:spPr/>
      <dgm:t>
        <a:bodyPr/>
        <a:lstStyle/>
        <a:p>
          <a:r>
            <a:rPr lang="en-US" sz="1400" dirty="0"/>
            <a:t>Dean</a:t>
          </a:r>
        </a:p>
      </dgm:t>
    </dgm:pt>
    <dgm:pt modelId="{9C34A598-7A37-AD49-852C-00DD2AC39924}" type="parTrans" cxnId="{CB9AD8F4-C614-B840-AD91-0B9D6A74B454}">
      <dgm:prSet/>
      <dgm:spPr/>
      <dgm:t>
        <a:bodyPr/>
        <a:lstStyle/>
        <a:p>
          <a:endParaRPr lang="en-US"/>
        </a:p>
      </dgm:t>
    </dgm:pt>
    <dgm:pt modelId="{0F2B6891-8CC9-8A40-9558-24A753382D57}" type="sibTrans" cxnId="{CB9AD8F4-C614-B840-AD91-0B9D6A74B454}">
      <dgm:prSet/>
      <dgm:spPr/>
      <dgm:t>
        <a:bodyPr/>
        <a:lstStyle/>
        <a:p>
          <a:endParaRPr lang="en-US"/>
        </a:p>
      </dgm:t>
    </dgm:pt>
    <dgm:pt modelId="{C2EF7B01-1211-134A-9513-940ACEDBD22A}">
      <dgm:prSet phldrT="[Text]" custT="1"/>
      <dgm:spPr/>
      <dgm:t>
        <a:bodyPr/>
        <a:lstStyle/>
        <a:p>
          <a:r>
            <a:rPr lang="en-US" sz="1050" dirty="0"/>
            <a:t>[Associate Dean]</a:t>
          </a:r>
        </a:p>
      </dgm:t>
    </dgm:pt>
    <dgm:pt modelId="{EC7D573E-0012-AC4D-9179-354421EC986E}" type="parTrans" cxnId="{EBF0840C-180B-4E4C-A960-BB49E6A45042}">
      <dgm:prSet/>
      <dgm:spPr/>
      <dgm:t>
        <a:bodyPr/>
        <a:lstStyle/>
        <a:p>
          <a:endParaRPr lang="en-US"/>
        </a:p>
      </dgm:t>
    </dgm:pt>
    <dgm:pt modelId="{7419D092-E473-A94F-8458-B743965C8A38}" type="sibTrans" cxnId="{EBF0840C-180B-4E4C-A960-BB49E6A45042}">
      <dgm:prSet/>
      <dgm:spPr/>
      <dgm:t>
        <a:bodyPr/>
        <a:lstStyle/>
        <a:p>
          <a:endParaRPr lang="en-US"/>
        </a:p>
      </dgm:t>
    </dgm:pt>
    <dgm:pt modelId="{EA3AF43E-DDED-BD43-A660-091D1BF7FAD1}">
      <dgm:prSet phldrT="[Text]" custT="1"/>
      <dgm:spPr/>
      <dgm:t>
        <a:bodyPr/>
        <a:lstStyle/>
        <a:p>
          <a:r>
            <a:rPr lang="en-US" sz="1100" b="1" dirty="0"/>
            <a:t>Head of Archives</a:t>
          </a:r>
        </a:p>
      </dgm:t>
    </dgm:pt>
    <dgm:pt modelId="{7D846D44-08DB-3347-8ADE-8C058541D2C9}" type="parTrans" cxnId="{D78C3C40-FF40-4845-AF74-9E6A7EA20FB0}">
      <dgm:prSet/>
      <dgm:spPr/>
      <dgm:t>
        <a:bodyPr/>
        <a:lstStyle/>
        <a:p>
          <a:endParaRPr lang="en-US"/>
        </a:p>
      </dgm:t>
    </dgm:pt>
    <dgm:pt modelId="{6584C55D-6565-9C42-9311-776A25F642B9}" type="sibTrans" cxnId="{D78C3C40-FF40-4845-AF74-9E6A7EA20FB0}">
      <dgm:prSet/>
      <dgm:spPr/>
      <dgm:t>
        <a:bodyPr/>
        <a:lstStyle/>
        <a:p>
          <a:endParaRPr lang="en-US"/>
        </a:p>
      </dgm:t>
    </dgm:pt>
    <dgm:pt modelId="{08AB0D48-FD7A-A948-B4BA-F8107102A895}">
      <dgm:prSet phldrT="[Text]" custT="1"/>
      <dgm:spPr/>
      <dgm:t>
        <a:bodyPr/>
        <a:lstStyle/>
        <a:p>
          <a:r>
            <a:rPr lang="en-US" sz="1100" dirty="0"/>
            <a:t>Associate Dean</a:t>
          </a:r>
        </a:p>
      </dgm:t>
    </dgm:pt>
    <dgm:pt modelId="{B9FACB65-53EF-0547-BF24-1B73C2142EED}" type="parTrans" cxnId="{5E16CC50-F7D0-F74A-B3BB-7C97AD049EE1}">
      <dgm:prSet/>
      <dgm:spPr/>
      <dgm:t>
        <a:bodyPr/>
        <a:lstStyle/>
        <a:p>
          <a:endParaRPr lang="en-US"/>
        </a:p>
      </dgm:t>
    </dgm:pt>
    <dgm:pt modelId="{2A082C05-A5B3-6C41-A9F5-4C7C2A39117E}" type="sibTrans" cxnId="{5E16CC50-F7D0-F74A-B3BB-7C97AD049EE1}">
      <dgm:prSet/>
      <dgm:spPr/>
      <dgm:t>
        <a:bodyPr/>
        <a:lstStyle/>
        <a:p>
          <a:endParaRPr lang="en-US"/>
        </a:p>
      </dgm:t>
    </dgm:pt>
    <dgm:pt modelId="{EBA5EBF5-884B-4145-9388-A2AFB3CFA18C}">
      <dgm:prSet phldrT="[Text]" custT="1"/>
      <dgm:spPr/>
      <dgm:t>
        <a:bodyPr/>
        <a:lstStyle/>
        <a:p>
          <a:r>
            <a:rPr lang="en-US" sz="1050" dirty="0"/>
            <a:t>Head of Special Collections</a:t>
          </a:r>
        </a:p>
      </dgm:t>
    </dgm:pt>
    <dgm:pt modelId="{33F05A3B-AB80-9D40-8699-908D8D4F89E9}" type="parTrans" cxnId="{B554D174-9D03-3649-9494-AF9D4256A185}">
      <dgm:prSet/>
      <dgm:spPr/>
      <dgm:t>
        <a:bodyPr/>
        <a:lstStyle/>
        <a:p>
          <a:endParaRPr lang="en-US"/>
        </a:p>
      </dgm:t>
    </dgm:pt>
    <dgm:pt modelId="{60C49407-8280-F949-B411-822531A06C77}" type="sibTrans" cxnId="{B554D174-9D03-3649-9494-AF9D4256A185}">
      <dgm:prSet/>
      <dgm:spPr/>
      <dgm:t>
        <a:bodyPr/>
        <a:lstStyle/>
        <a:p>
          <a:endParaRPr lang="en-US"/>
        </a:p>
      </dgm:t>
    </dgm:pt>
    <dgm:pt modelId="{6F9CEA6D-EC88-6643-84D4-EF22D0BC5AC5}">
      <dgm:prSet phldrT="[Text]" custT="1"/>
      <dgm:spPr>
        <a:gradFill rotWithShape="0">
          <a:gsLst>
            <a:gs pos="0">
              <a:schemeClr val="accent1">
                <a:lumMod val="60000"/>
                <a:lumOff val="40000"/>
              </a:schemeClr>
            </a:gs>
            <a:gs pos="100000">
              <a:schemeClr val="accent1">
                <a:lumMod val="20000"/>
                <a:lumOff val="80000"/>
              </a:schemeClr>
            </a:gs>
          </a:gsLst>
        </a:gradFill>
      </dgm:spPr>
      <dgm:t>
        <a:bodyPr/>
        <a:lstStyle/>
        <a:p>
          <a:r>
            <a:rPr lang="en-US" sz="1100" b="1" dirty="0"/>
            <a:t>Head of Archives</a:t>
          </a:r>
        </a:p>
      </dgm:t>
    </dgm:pt>
    <dgm:pt modelId="{161BE973-76FB-FA4F-B954-4A80B6E496FC}" type="parTrans" cxnId="{970ECA47-E1B5-AA49-ACB3-229DACA47F0B}">
      <dgm:prSet/>
      <dgm:spPr/>
      <dgm:t>
        <a:bodyPr/>
        <a:lstStyle/>
        <a:p>
          <a:endParaRPr lang="en-US"/>
        </a:p>
      </dgm:t>
    </dgm:pt>
    <dgm:pt modelId="{FBBC6019-E25C-0744-8F3A-9F9AF9B610B4}" type="sibTrans" cxnId="{970ECA47-E1B5-AA49-ACB3-229DACA47F0B}">
      <dgm:prSet/>
      <dgm:spPr/>
      <dgm:t>
        <a:bodyPr/>
        <a:lstStyle/>
        <a:p>
          <a:endParaRPr lang="en-US"/>
        </a:p>
      </dgm:t>
    </dgm:pt>
    <dgm:pt modelId="{560222EB-D29D-2C4D-B62E-0DA7B199936D}">
      <dgm:prSet phldrT="[Text]" custT="1"/>
      <dgm:spPr/>
      <dgm:t>
        <a:bodyPr/>
        <a:lstStyle/>
        <a:p>
          <a:r>
            <a:rPr lang="en-US" sz="1400" dirty="0"/>
            <a:t>Dean</a:t>
          </a:r>
        </a:p>
      </dgm:t>
    </dgm:pt>
    <dgm:pt modelId="{80BF5B66-E47C-EB42-AC9D-6D7828FC81E2}" type="parTrans" cxnId="{6C6ED95F-D6A4-C340-AAED-FC8C0B9C35D3}">
      <dgm:prSet/>
      <dgm:spPr/>
      <dgm:t>
        <a:bodyPr/>
        <a:lstStyle/>
        <a:p>
          <a:endParaRPr lang="en-US"/>
        </a:p>
      </dgm:t>
    </dgm:pt>
    <dgm:pt modelId="{DEA96E77-9D2E-6D42-B936-AA0A07E04C41}" type="sibTrans" cxnId="{6C6ED95F-D6A4-C340-AAED-FC8C0B9C35D3}">
      <dgm:prSet/>
      <dgm:spPr/>
      <dgm:t>
        <a:bodyPr/>
        <a:lstStyle/>
        <a:p>
          <a:endParaRPr lang="en-US"/>
        </a:p>
      </dgm:t>
    </dgm:pt>
    <dgm:pt modelId="{BA97C1CC-B401-A04F-9C5A-093763244236}" type="pres">
      <dgm:prSet presAssocID="{175BEFD8-5049-BF42-8D61-91512F578859}" presName="hierChild1" presStyleCnt="0">
        <dgm:presLayoutVars>
          <dgm:orgChart val="1"/>
          <dgm:chPref val="1"/>
          <dgm:dir/>
          <dgm:animOne val="branch"/>
          <dgm:animLvl val="lvl"/>
          <dgm:resizeHandles/>
        </dgm:presLayoutVars>
      </dgm:prSet>
      <dgm:spPr/>
    </dgm:pt>
    <dgm:pt modelId="{5C7C3B7A-90DC-EE4A-962C-3B62E8E484DE}" type="pres">
      <dgm:prSet presAssocID="{B73FBCEF-E618-474F-BEEA-D22E7BC67867}" presName="hierRoot1" presStyleCnt="0">
        <dgm:presLayoutVars>
          <dgm:hierBranch val="init"/>
        </dgm:presLayoutVars>
      </dgm:prSet>
      <dgm:spPr/>
    </dgm:pt>
    <dgm:pt modelId="{DF85A724-5107-514F-9B37-F5DBDDB05E53}" type="pres">
      <dgm:prSet presAssocID="{B73FBCEF-E618-474F-BEEA-D22E7BC67867}" presName="rootComposite1" presStyleCnt="0"/>
      <dgm:spPr/>
    </dgm:pt>
    <dgm:pt modelId="{1B74624F-AEBA-1D4D-8762-0016381C061B}" type="pres">
      <dgm:prSet presAssocID="{B73FBCEF-E618-474F-BEEA-D22E7BC67867}" presName="rootText1" presStyleLbl="node0" presStyleIdx="0" presStyleCnt="5">
        <dgm:presLayoutVars>
          <dgm:chPref val="3"/>
        </dgm:presLayoutVars>
      </dgm:prSet>
      <dgm:spPr/>
    </dgm:pt>
    <dgm:pt modelId="{E2AF6628-0794-CA42-9105-46E7F87460FB}" type="pres">
      <dgm:prSet presAssocID="{B73FBCEF-E618-474F-BEEA-D22E7BC67867}" presName="rootConnector1" presStyleLbl="node1" presStyleIdx="0" presStyleCnt="0"/>
      <dgm:spPr/>
    </dgm:pt>
    <dgm:pt modelId="{E704BFF1-DAAD-EF48-8F4F-7F73337F1749}" type="pres">
      <dgm:prSet presAssocID="{B73FBCEF-E618-474F-BEEA-D22E7BC67867}" presName="hierChild2" presStyleCnt="0"/>
      <dgm:spPr/>
    </dgm:pt>
    <dgm:pt modelId="{2CFA40E3-4985-DE4E-A7D7-3FFD64EB0816}" type="pres">
      <dgm:prSet presAssocID="{A2A2C01C-15AC-F54C-B19B-00C71B8325DE}" presName="Name37" presStyleLbl="parChTrans1D2" presStyleIdx="0" presStyleCnt="5"/>
      <dgm:spPr/>
    </dgm:pt>
    <dgm:pt modelId="{8CA8B2ED-A78C-D74D-AA20-0468BCB62D91}" type="pres">
      <dgm:prSet presAssocID="{854B06B7-6C3E-F747-9D7C-5AE55D1BF6D8}" presName="hierRoot2" presStyleCnt="0">
        <dgm:presLayoutVars>
          <dgm:hierBranch val="init"/>
        </dgm:presLayoutVars>
      </dgm:prSet>
      <dgm:spPr/>
    </dgm:pt>
    <dgm:pt modelId="{8BCDD8CE-DAA8-344A-B488-7055FC9482E5}" type="pres">
      <dgm:prSet presAssocID="{854B06B7-6C3E-F747-9D7C-5AE55D1BF6D8}" presName="rootComposite" presStyleCnt="0"/>
      <dgm:spPr/>
    </dgm:pt>
    <dgm:pt modelId="{ED5FB45D-896D-324D-BD51-C3A712E1E409}" type="pres">
      <dgm:prSet presAssocID="{854B06B7-6C3E-F747-9D7C-5AE55D1BF6D8}" presName="rootText" presStyleLbl="node2" presStyleIdx="0" presStyleCnt="5">
        <dgm:presLayoutVars>
          <dgm:chPref val="3"/>
        </dgm:presLayoutVars>
      </dgm:prSet>
      <dgm:spPr/>
    </dgm:pt>
    <dgm:pt modelId="{27A9DAEB-A0E3-9A47-A7A3-941A8B3FE0D2}" type="pres">
      <dgm:prSet presAssocID="{854B06B7-6C3E-F747-9D7C-5AE55D1BF6D8}" presName="rootConnector" presStyleLbl="node2" presStyleIdx="0" presStyleCnt="5"/>
      <dgm:spPr/>
    </dgm:pt>
    <dgm:pt modelId="{459ACD46-56FE-2F4A-96EF-99E38255C5CC}" type="pres">
      <dgm:prSet presAssocID="{854B06B7-6C3E-F747-9D7C-5AE55D1BF6D8}" presName="hierChild4" presStyleCnt="0"/>
      <dgm:spPr/>
    </dgm:pt>
    <dgm:pt modelId="{DAF0E4BF-A617-024F-BB89-0CD7CD1358C6}" type="pres">
      <dgm:prSet presAssocID="{4BDF17AF-CC70-7E4E-BABF-4A6EA2C8C029}" presName="Name37" presStyleLbl="parChTrans1D3" presStyleIdx="0" presStyleCnt="7"/>
      <dgm:spPr/>
    </dgm:pt>
    <dgm:pt modelId="{3A36B08D-F3ED-9A43-9517-8C3C41D0ACF4}" type="pres">
      <dgm:prSet presAssocID="{1CF2C13B-EC9A-EF45-BA28-E52000B608F2}" presName="hierRoot2" presStyleCnt="0">
        <dgm:presLayoutVars>
          <dgm:hierBranch val="init"/>
        </dgm:presLayoutVars>
      </dgm:prSet>
      <dgm:spPr/>
    </dgm:pt>
    <dgm:pt modelId="{1D2422C9-87A0-9040-9A7B-44E8F084E606}" type="pres">
      <dgm:prSet presAssocID="{1CF2C13B-EC9A-EF45-BA28-E52000B608F2}" presName="rootComposite" presStyleCnt="0"/>
      <dgm:spPr/>
    </dgm:pt>
    <dgm:pt modelId="{FA6ED21B-D250-9A4A-8ED8-67838117FE16}" type="pres">
      <dgm:prSet presAssocID="{1CF2C13B-EC9A-EF45-BA28-E52000B608F2}" presName="rootText" presStyleLbl="node3" presStyleIdx="0" presStyleCnt="7">
        <dgm:presLayoutVars>
          <dgm:chPref val="3"/>
        </dgm:presLayoutVars>
      </dgm:prSet>
      <dgm:spPr/>
    </dgm:pt>
    <dgm:pt modelId="{001C375A-D320-7E44-856D-77FF0EF9963B}" type="pres">
      <dgm:prSet presAssocID="{1CF2C13B-EC9A-EF45-BA28-E52000B608F2}" presName="rootConnector" presStyleLbl="node3" presStyleIdx="0" presStyleCnt="7"/>
      <dgm:spPr/>
    </dgm:pt>
    <dgm:pt modelId="{9B268A53-D714-534F-BC88-5753E97A0F80}" type="pres">
      <dgm:prSet presAssocID="{1CF2C13B-EC9A-EF45-BA28-E52000B608F2}" presName="hierChild4" presStyleCnt="0"/>
      <dgm:spPr/>
    </dgm:pt>
    <dgm:pt modelId="{5795B828-ADD2-7D4E-84E1-FCD867FF6AF4}" type="pres">
      <dgm:prSet presAssocID="{0A2C6A49-2D25-AC49-A333-6B44339535A9}" presName="Name37" presStyleLbl="parChTrans1D4" presStyleIdx="0" presStyleCnt="8"/>
      <dgm:spPr/>
    </dgm:pt>
    <dgm:pt modelId="{DED55B9D-A7A1-F345-94D1-1D85191BBF35}" type="pres">
      <dgm:prSet presAssocID="{DAA5E10D-EFAE-974F-890E-DD63E96DC083}" presName="hierRoot2" presStyleCnt="0">
        <dgm:presLayoutVars>
          <dgm:hierBranch val="init"/>
        </dgm:presLayoutVars>
      </dgm:prSet>
      <dgm:spPr/>
    </dgm:pt>
    <dgm:pt modelId="{B0406646-8924-DE48-B000-50739A1F52B4}" type="pres">
      <dgm:prSet presAssocID="{DAA5E10D-EFAE-974F-890E-DD63E96DC083}" presName="rootComposite" presStyleCnt="0"/>
      <dgm:spPr/>
    </dgm:pt>
    <dgm:pt modelId="{B1BB0B4B-D22A-004F-99A7-71B73BC4C95D}" type="pres">
      <dgm:prSet presAssocID="{DAA5E10D-EFAE-974F-890E-DD63E96DC083}" presName="rootText" presStyleLbl="node4" presStyleIdx="0" presStyleCnt="8">
        <dgm:presLayoutVars>
          <dgm:chPref val="3"/>
        </dgm:presLayoutVars>
      </dgm:prSet>
      <dgm:spPr/>
    </dgm:pt>
    <dgm:pt modelId="{1395D631-FB06-874B-B8B4-437AE0B58F9B}" type="pres">
      <dgm:prSet presAssocID="{DAA5E10D-EFAE-974F-890E-DD63E96DC083}" presName="rootConnector" presStyleLbl="node4" presStyleIdx="0" presStyleCnt="8"/>
      <dgm:spPr/>
    </dgm:pt>
    <dgm:pt modelId="{EC468960-EADC-9144-BA60-B35CC73501F2}" type="pres">
      <dgm:prSet presAssocID="{DAA5E10D-EFAE-974F-890E-DD63E96DC083}" presName="hierChild4" presStyleCnt="0"/>
      <dgm:spPr/>
    </dgm:pt>
    <dgm:pt modelId="{D1669340-0689-D847-AF6A-45675408D74A}" type="pres">
      <dgm:prSet presAssocID="{DAA5E10D-EFAE-974F-890E-DD63E96DC083}" presName="hierChild5" presStyleCnt="0"/>
      <dgm:spPr/>
    </dgm:pt>
    <dgm:pt modelId="{48865DED-22A7-674A-B525-31FBACD68329}" type="pres">
      <dgm:prSet presAssocID="{1CF2C13B-EC9A-EF45-BA28-E52000B608F2}" presName="hierChild5" presStyleCnt="0"/>
      <dgm:spPr/>
    </dgm:pt>
    <dgm:pt modelId="{EB3E3413-6954-0B45-ACAF-C3538314B9F1}" type="pres">
      <dgm:prSet presAssocID="{854B06B7-6C3E-F747-9D7C-5AE55D1BF6D8}" presName="hierChild5" presStyleCnt="0"/>
      <dgm:spPr/>
    </dgm:pt>
    <dgm:pt modelId="{355F628D-0CDB-934C-9A52-BCEAEDEB3114}" type="pres">
      <dgm:prSet presAssocID="{B73FBCEF-E618-474F-BEEA-D22E7BC67867}" presName="hierChild3" presStyleCnt="0"/>
      <dgm:spPr/>
    </dgm:pt>
    <dgm:pt modelId="{128FB54F-F284-E54C-A65E-D8379F6010AE}" type="pres">
      <dgm:prSet presAssocID="{B61585D6-8235-884A-BF83-2B2F874AA6B4}" presName="hierRoot1" presStyleCnt="0">
        <dgm:presLayoutVars>
          <dgm:hierBranch val="init"/>
        </dgm:presLayoutVars>
      </dgm:prSet>
      <dgm:spPr/>
    </dgm:pt>
    <dgm:pt modelId="{766169C5-EE0A-E54D-9A17-17F2408969C0}" type="pres">
      <dgm:prSet presAssocID="{B61585D6-8235-884A-BF83-2B2F874AA6B4}" presName="rootComposite1" presStyleCnt="0"/>
      <dgm:spPr/>
    </dgm:pt>
    <dgm:pt modelId="{0A1B6D80-474F-6C47-871B-E7A6009CC3F9}" type="pres">
      <dgm:prSet presAssocID="{B61585D6-8235-884A-BF83-2B2F874AA6B4}" presName="rootText1" presStyleLbl="node0" presStyleIdx="1" presStyleCnt="5">
        <dgm:presLayoutVars>
          <dgm:chPref val="3"/>
        </dgm:presLayoutVars>
      </dgm:prSet>
      <dgm:spPr/>
    </dgm:pt>
    <dgm:pt modelId="{7ED0B72F-5A9B-7644-BC2E-05B42C9DF8DB}" type="pres">
      <dgm:prSet presAssocID="{B61585D6-8235-884A-BF83-2B2F874AA6B4}" presName="rootConnector1" presStyleLbl="node1" presStyleIdx="0" presStyleCnt="0"/>
      <dgm:spPr/>
    </dgm:pt>
    <dgm:pt modelId="{88F62FE4-C0EA-3A4F-990C-73E9409BFB2F}" type="pres">
      <dgm:prSet presAssocID="{B61585D6-8235-884A-BF83-2B2F874AA6B4}" presName="hierChild2" presStyleCnt="0"/>
      <dgm:spPr/>
    </dgm:pt>
    <dgm:pt modelId="{34813ACF-BC7A-634E-A184-532F8944C906}" type="pres">
      <dgm:prSet presAssocID="{EAF9F3A8-940E-EA41-81D7-A45159F9EA65}" presName="Name37" presStyleLbl="parChTrans1D2" presStyleIdx="1" presStyleCnt="5"/>
      <dgm:spPr/>
    </dgm:pt>
    <dgm:pt modelId="{2F8C71A2-D9E9-F94C-B422-6E8BF003FD1A}" type="pres">
      <dgm:prSet presAssocID="{A464D696-C0BF-3942-A495-E2088D8BEFE8}" presName="hierRoot2" presStyleCnt="0">
        <dgm:presLayoutVars>
          <dgm:hierBranch val="init"/>
        </dgm:presLayoutVars>
      </dgm:prSet>
      <dgm:spPr/>
    </dgm:pt>
    <dgm:pt modelId="{5B60D847-7BCB-B34F-92FF-ECDEDAB029E7}" type="pres">
      <dgm:prSet presAssocID="{A464D696-C0BF-3942-A495-E2088D8BEFE8}" presName="rootComposite" presStyleCnt="0"/>
      <dgm:spPr/>
    </dgm:pt>
    <dgm:pt modelId="{2137A367-783B-A141-BB79-A0229697B3E6}" type="pres">
      <dgm:prSet presAssocID="{A464D696-C0BF-3942-A495-E2088D8BEFE8}" presName="rootText" presStyleLbl="node2" presStyleIdx="1" presStyleCnt="5">
        <dgm:presLayoutVars>
          <dgm:chPref val="3"/>
        </dgm:presLayoutVars>
      </dgm:prSet>
      <dgm:spPr/>
    </dgm:pt>
    <dgm:pt modelId="{52104239-A2DF-FC4B-B299-6E26BEC273F8}" type="pres">
      <dgm:prSet presAssocID="{A464D696-C0BF-3942-A495-E2088D8BEFE8}" presName="rootConnector" presStyleLbl="node2" presStyleIdx="1" presStyleCnt="5"/>
      <dgm:spPr/>
    </dgm:pt>
    <dgm:pt modelId="{35F4028B-4ECB-1C4B-B4EC-A047B599EDFC}" type="pres">
      <dgm:prSet presAssocID="{A464D696-C0BF-3942-A495-E2088D8BEFE8}" presName="hierChild4" presStyleCnt="0"/>
      <dgm:spPr/>
    </dgm:pt>
    <dgm:pt modelId="{EF84FD1E-BA16-3F40-83F1-A457514CDF67}" type="pres">
      <dgm:prSet presAssocID="{581E5847-9886-2C41-B0E4-B90E2A2FE5C0}" presName="Name37" presStyleLbl="parChTrans1D3" presStyleIdx="1" presStyleCnt="7"/>
      <dgm:spPr/>
    </dgm:pt>
    <dgm:pt modelId="{2DE743C7-C6C0-554B-8688-5F2D2011D948}" type="pres">
      <dgm:prSet presAssocID="{8781936B-A91D-B24A-A5DF-31135188FAE8}" presName="hierRoot2" presStyleCnt="0">
        <dgm:presLayoutVars>
          <dgm:hierBranch val="init"/>
        </dgm:presLayoutVars>
      </dgm:prSet>
      <dgm:spPr/>
    </dgm:pt>
    <dgm:pt modelId="{4E905B96-1ED6-864C-A020-737BE60279E0}" type="pres">
      <dgm:prSet presAssocID="{8781936B-A91D-B24A-A5DF-31135188FAE8}" presName="rootComposite" presStyleCnt="0"/>
      <dgm:spPr/>
    </dgm:pt>
    <dgm:pt modelId="{8E7BEF1C-0EFE-F749-BD22-5469201BE9DE}" type="pres">
      <dgm:prSet presAssocID="{8781936B-A91D-B24A-A5DF-31135188FAE8}" presName="rootText" presStyleLbl="node3" presStyleIdx="1" presStyleCnt="7">
        <dgm:presLayoutVars>
          <dgm:chPref val="3"/>
        </dgm:presLayoutVars>
      </dgm:prSet>
      <dgm:spPr/>
    </dgm:pt>
    <dgm:pt modelId="{424BB50B-B836-4B45-AB82-FB54271C48FA}" type="pres">
      <dgm:prSet presAssocID="{8781936B-A91D-B24A-A5DF-31135188FAE8}" presName="rootConnector" presStyleLbl="node3" presStyleIdx="1" presStyleCnt="7"/>
      <dgm:spPr/>
    </dgm:pt>
    <dgm:pt modelId="{77CC4649-A8C5-094A-8931-09985A41E9F5}" type="pres">
      <dgm:prSet presAssocID="{8781936B-A91D-B24A-A5DF-31135188FAE8}" presName="hierChild4" presStyleCnt="0"/>
      <dgm:spPr/>
    </dgm:pt>
    <dgm:pt modelId="{EBF461C0-318F-AE4E-9451-C93D31D07FCA}" type="pres">
      <dgm:prSet presAssocID="{3B6A691B-669D-F44B-B013-8B33EA2181E9}" presName="Name37" presStyleLbl="parChTrans1D4" presStyleIdx="1" presStyleCnt="8"/>
      <dgm:spPr/>
    </dgm:pt>
    <dgm:pt modelId="{BD26F87B-F55B-7E41-BBAE-8EA477AE2391}" type="pres">
      <dgm:prSet presAssocID="{97D68254-458F-3342-A866-DB9F590A252D}" presName="hierRoot2" presStyleCnt="0">
        <dgm:presLayoutVars>
          <dgm:hierBranch val="init"/>
        </dgm:presLayoutVars>
      </dgm:prSet>
      <dgm:spPr/>
    </dgm:pt>
    <dgm:pt modelId="{07FDD399-CDC1-C140-AAE0-ECBE25C8945A}" type="pres">
      <dgm:prSet presAssocID="{97D68254-458F-3342-A866-DB9F590A252D}" presName="rootComposite" presStyleCnt="0"/>
      <dgm:spPr/>
    </dgm:pt>
    <dgm:pt modelId="{5B1D2AA1-A204-D445-A74F-30D2CBEC1E4C}" type="pres">
      <dgm:prSet presAssocID="{97D68254-458F-3342-A866-DB9F590A252D}" presName="rootText" presStyleLbl="node4" presStyleIdx="1" presStyleCnt="8">
        <dgm:presLayoutVars>
          <dgm:chPref val="3"/>
        </dgm:presLayoutVars>
      </dgm:prSet>
      <dgm:spPr/>
    </dgm:pt>
    <dgm:pt modelId="{D8FCA32F-2386-B04E-A8B3-1E9F241D9B6B}" type="pres">
      <dgm:prSet presAssocID="{97D68254-458F-3342-A866-DB9F590A252D}" presName="rootConnector" presStyleLbl="node4" presStyleIdx="1" presStyleCnt="8"/>
      <dgm:spPr/>
    </dgm:pt>
    <dgm:pt modelId="{A86A024B-5081-A64B-9C47-4A9CD586B9E0}" type="pres">
      <dgm:prSet presAssocID="{97D68254-458F-3342-A866-DB9F590A252D}" presName="hierChild4" presStyleCnt="0"/>
      <dgm:spPr/>
    </dgm:pt>
    <dgm:pt modelId="{5D4D3064-0FC7-5F4C-A081-EF3922B899FE}" type="pres">
      <dgm:prSet presAssocID="{97D68254-458F-3342-A866-DB9F590A252D}" presName="hierChild5" presStyleCnt="0"/>
      <dgm:spPr/>
    </dgm:pt>
    <dgm:pt modelId="{8634B5A3-A5CC-4047-9A1B-FD68F9E930B5}" type="pres">
      <dgm:prSet presAssocID="{8781936B-A91D-B24A-A5DF-31135188FAE8}" presName="hierChild5" presStyleCnt="0"/>
      <dgm:spPr/>
    </dgm:pt>
    <dgm:pt modelId="{F1E29BE0-59A4-4345-8B25-2ABADC0523B8}" type="pres">
      <dgm:prSet presAssocID="{A464D696-C0BF-3942-A495-E2088D8BEFE8}" presName="hierChild5" presStyleCnt="0"/>
      <dgm:spPr/>
    </dgm:pt>
    <dgm:pt modelId="{C58C2CF1-6E7C-E941-A58B-CECB1063D86C}" type="pres">
      <dgm:prSet presAssocID="{B61585D6-8235-884A-BF83-2B2F874AA6B4}" presName="hierChild3" presStyleCnt="0"/>
      <dgm:spPr/>
    </dgm:pt>
    <dgm:pt modelId="{247E1738-066B-244E-AFF2-3E5B3903D7AE}" type="pres">
      <dgm:prSet presAssocID="{23B6598C-2797-6C49-BBD7-02E2FB673844}" presName="hierRoot1" presStyleCnt="0">
        <dgm:presLayoutVars>
          <dgm:hierBranch val="init"/>
        </dgm:presLayoutVars>
      </dgm:prSet>
      <dgm:spPr/>
    </dgm:pt>
    <dgm:pt modelId="{1A24C5BF-06F5-D743-81EC-5FDDBFF0995E}" type="pres">
      <dgm:prSet presAssocID="{23B6598C-2797-6C49-BBD7-02E2FB673844}" presName="rootComposite1" presStyleCnt="0"/>
      <dgm:spPr/>
    </dgm:pt>
    <dgm:pt modelId="{9A794311-9DA2-F84B-B9D0-695EE6B25B29}" type="pres">
      <dgm:prSet presAssocID="{23B6598C-2797-6C49-BBD7-02E2FB673844}" presName="rootText1" presStyleLbl="node0" presStyleIdx="2" presStyleCnt="5">
        <dgm:presLayoutVars>
          <dgm:chPref val="3"/>
        </dgm:presLayoutVars>
      </dgm:prSet>
      <dgm:spPr/>
    </dgm:pt>
    <dgm:pt modelId="{DE840758-CAD4-A848-845D-1741E4E40016}" type="pres">
      <dgm:prSet presAssocID="{23B6598C-2797-6C49-BBD7-02E2FB673844}" presName="rootConnector1" presStyleLbl="node1" presStyleIdx="0" presStyleCnt="0"/>
      <dgm:spPr/>
    </dgm:pt>
    <dgm:pt modelId="{9BFDA4AB-D469-D547-8BF4-074B5F1A7AA6}" type="pres">
      <dgm:prSet presAssocID="{23B6598C-2797-6C49-BBD7-02E2FB673844}" presName="hierChild2" presStyleCnt="0"/>
      <dgm:spPr/>
    </dgm:pt>
    <dgm:pt modelId="{09C4888C-9692-C345-9D88-06C2427B61EF}" type="pres">
      <dgm:prSet presAssocID="{8FBABCFF-9B67-674E-9082-1704FB6E16C8}" presName="Name37" presStyleLbl="parChTrans1D2" presStyleIdx="2" presStyleCnt="5"/>
      <dgm:spPr/>
    </dgm:pt>
    <dgm:pt modelId="{93E59165-E7CF-D643-914A-586FEF6C2DDC}" type="pres">
      <dgm:prSet presAssocID="{CB087366-4552-9D45-A5EB-4BA6FE7242B1}" presName="hierRoot2" presStyleCnt="0">
        <dgm:presLayoutVars>
          <dgm:hierBranch val="init"/>
        </dgm:presLayoutVars>
      </dgm:prSet>
      <dgm:spPr/>
    </dgm:pt>
    <dgm:pt modelId="{3D0957E3-83C7-7C45-8584-41349C76495A}" type="pres">
      <dgm:prSet presAssocID="{CB087366-4552-9D45-A5EB-4BA6FE7242B1}" presName="rootComposite" presStyleCnt="0"/>
      <dgm:spPr/>
    </dgm:pt>
    <dgm:pt modelId="{0892F15F-4988-8E44-96BD-50BC9490994D}" type="pres">
      <dgm:prSet presAssocID="{CB087366-4552-9D45-A5EB-4BA6FE7242B1}" presName="rootText" presStyleLbl="node2" presStyleIdx="2" presStyleCnt="5">
        <dgm:presLayoutVars>
          <dgm:chPref val="3"/>
        </dgm:presLayoutVars>
      </dgm:prSet>
      <dgm:spPr/>
    </dgm:pt>
    <dgm:pt modelId="{E958FF54-6A44-EB43-A67A-570107D059C1}" type="pres">
      <dgm:prSet presAssocID="{CB087366-4552-9D45-A5EB-4BA6FE7242B1}" presName="rootConnector" presStyleLbl="node2" presStyleIdx="2" presStyleCnt="5"/>
      <dgm:spPr/>
    </dgm:pt>
    <dgm:pt modelId="{3C9B7752-DF35-0646-834A-B5930AF0C21C}" type="pres">
      <dgm:prSet presAssocID="{CB087366-4552-9D45-A5EB-4BA6FE7242B1}" presName="hierChild4" presStyleCnt="0"/>
      <dgm:spPr/>
    </dgm:pt>
    <dgm:pt modelId="{32481284-FEF2-D94A-89E3-355ED2E8D44F}" type="pres">
      <dgm:prSet presAssocID="{3F1A3F07-0833-554A-9369-991141E04AE4}" presName="Name37" presStyleLbl="parChTrans1D3" presStyleIdx="2" presStyleCnt="7"/>
      <dgm:spPr/>
    </dgm:pt>
    <dgm:pt modelId="{5017B80C-88C0-6F48-9F95-80448BEEE075}" type="pres">
      <dgm:prSet presAssocID="{A08D2705-73DF-4746-8388-9F449320D702}" presName="hierRoot2" presStyleCnt="0">
        <dgm:presLayoutVars>
          <dgm:hierBranch val="init"/>
        </dgm:presLayoutVars>
      </dgm:prSet>
      <dgm:spPr/>
    </dgm:pt>
    <dgm:pt modelId="{8B17E0FF-31A8-964F-91AD-4C0283C07E82}" type="pres">
      <dgm:prSet presAssocID="{A08D2705-73DF-4746-8388-9F449320D702}" presName="rootComposite" presStyleCnt="0"/>
      <dgm:spPr/>
    </dgm:pt>
    <dgm:pt modelId="{2D6A0A2E-2465-BC46-857A-67A0AA529D60}" type="pres">
      <dgm:prSet presAssocID="{A08D2705-73DF-4746-8388-9F449320D702}" presName="rootText" presStyleLbl="node3" presStyleIdx="2" presStyleCnt="7">
        <dgm:presLayoutVars>
          <dgm:chPref val="3"/>
        </dgm:presLayoutVars>
      </dgm:prSet>
      <dgm:spPr/>
    </dgm:pt>
    <dgm:pt modelId="{AEF5AEB7-7653-9042-9669-2256BCA49AE4}" type="pres">
      <dgm:prSet presAssocID="{A08D2705-73DF-4746-8388-9F449320D702}" presName="rootConnector" presStyleLbl="node3" presStyleIdx="2" presStyleCnt="7"/>
      <dgm:spPr/>
    </dgm:pt>
    <dgm:pt modelId="{C9E33A10-9C2E-3D4C-A52A-441542F78313}" type="pres">
      <dgm:prSet presAssocID="{A08D2705-73DF-4746-8388-9F449320D702}" presName="hierChild4" presStyleCnt="0"/>
      <dgm:spPr/>
    </dgm:pt>
    <dgm:pt modelId="{B6D2377A-CBDF-1249-92CA-B114D0D26236}" type="pres">
      <dgm:prSet presAssocID="{87C19ACE-8B66-E443-93D0-2A8BC337AB9D}" presName="Name37" presStyleLbl="parChTrans1D4" presStyleIdx="2" presStyleCnt="8"/>
      <dgm:spPr/>
    </dgm:pt>
    <dgm:pt modelId="{1D2C669B-896C-DC47-8C8A-041A0FC10919}" type="pres">
      <dgm:prSet presAssocID="{491A7E53-9598-5A4F-AE9A-D1EB9CAA4527}" presName="hierRoot2" presStyleCnt="0">
        <dgm:presLayoutVars>
          <dgm:hierBranch val="init"/>
        </dgm:presLayoutVars>
      </dgm:prSet>
      <dgm:spPr/>
    </dgm:pt>
    <dgm:pt modelId="{B0B1F298-A710-0A49-940F-EA361E01DCCA}" type="pres">
      <dgm:prSet presAssocID="{491A7E53-9598-5A4F-AE9A-D1EB9CAA4527}" presName="rootComposite" presStyleCnt="0"/>
      <dgm:spPr/>
    </dgm:pt>
    <dgm:pt modelId="{DEC033D8-61E4-A047-B012-FCF9D5D273BC}" type="pres">
      <dgm:prSet presAssocID="{491A7E53-9598-5A4F-AE9A-D1EB9CAA4527}" presName="rootText" presStyleLbl="node4" presStyleIdx="2" presStyleCnt="8">
        <dgm:presLayoutVars>
          <dgm:chPref val="3"/>
        </dgm:presLayoutVars>
      </dgm:prSet>
      <dgm:spPr/>
    </dgm:pt>
    <dgm:pt modelId="{A72E054B-E4E9-F947-AEE9-694519EA4021}" type="pres">
      <dgm:prSet presAssocID="{491A7E53-9598-5A4F-AE9A-D1EB9CAA4527}" presName="rootConnector" presStyleLbl="node4" presStyleIdx="2" presStyleCnt="8"/>
      <dgm:spPr/>
    </dgm:pt>
    <dgm:pt modelId="{EE16391A-733D-9C42-B1CE-E15FE359CFEF}" type="pres">
      <dgm:prSet presAssocID="{491A7E53-9598-5A4F-AE9A-D1EB9CAA4527}" presName="hierChild4" presStyleCnt="0"/>
      <dgm:spPr/>
    </dgm:pt>
    <dgm:pt modelId="{6EA68B3F-76AF-C94B-BDA9-F29767B1AA76}" type="pres">
      <dgm:prSet presAssocID="{491A7E53-9598-5A4F-AE9A-D1EB9CAA4527}" presName="hierChild5" presStyleCnt="0"/>
      <dgm:spPr/>
    </dgm:pt>
    <dgm:pt modelId="{5DEEFA07-4070-F24D-9467-0C943AF419D5}" type="pres">
      <dgm:prSet presAssocID="{A08D2705-73DF-4746-8388-9F449320D702}" presName="hierChild5" presStyleCnt="0"/>
      <dgm:spPr/>
    </dgm:pt>
    <dgm:pt modelId="{7AD2637A-7C7B-8F42-9598-EDF0AE8E440C}" type="pres">
      <dgm:prSet presAssocID="{B958D1B6-2190-464E-89EB-54C3FD6825E6}" presName="Name37" presStyleLbl="parChTrans1D3" presStyleIdx="3" presStyleCnt="7"/>
      <dgm:spPr/>
    </dgm:pt>
    <dgm:pt modelId="{D9B0E1F0-C69B-EF47-8258-67CDE4C35830}" type="pres">
      <dgm:prSet presAssocID="{C7E09D8D-BF2E-9144-AEB9-D70A15395913}" presName="hierRoot2" presStyleCnt="0">
        <dgm:presLayoutVars>
          <dgm:hierBranch val="init"/>
        </dgm:presLayoutVars>
      </dgm:prSet>
      <dgm:spPr/>
    </dgm:pt>
    <dgm:pt modelId="{576C804E-9B82-614B-BD4F-E3241885A1DB}" type="pres">
      <dgm:prSet presAssocID="{C7E09D8D-BF2E-9144-AEB9-D70A15395913}" presName="rootComposite" presStyleCnt="0"/>
      <dgm:spPr/>
    </dgm:pt>
    <dgm:pt modelId="{0BC35A8A-36BE-B44E-BB59-0023084AAB43}" type="pres">
      <dgm:prSet presAssocID="{C7E09D8D-BF2E-9144-AEB9-D70A15395913}" presName="rootText" presStyleLbl="node3" presStyleIdx="3" presStyleCnt="7">
        <dgm:presLayoutVars>
          <dgm:chPref val="3"/>
        </dgm:presLayoutVars>
      </dgm:prSet>
      <dgm:spPr/>
    </dgm:pt>
    <dgm:pt modelId="{15E1EE54-0B3D-E64D-A243-854205DCF6B6}" type="pres">
      <dgm:prSet presAssocID="{C7E09D8D-BF2E-9144-AEB9-D70A15395913}" presName="rootConnector" presStyleLbl="node3" presStyleIdx="3" presStyleCnt="7"/>
      <dgm:spPr/>
    </dgm:pt>
    <dgm:pt modelId="{A760980A-03FC-9448-AAEA-4C5E5DD1A397}" type="pres">
      <dgm:prSet presAssocID="{C7E09D8D-BF2E-9144-AEB9-D70A15395913}" presName="hierChild4" presStyleCnt="0"/>
      <dgm:spPr/>
    </dgm:pt>
    <dgm:pt modelId="{336D825A-FB6B-AA4D-AACB-59494D89DA80}" type="pres">
      <dgm:prSet presAssocID="{B24B3263-62AC-C14C-A8D3-230D7C57AB93}" presName="Name37" presStyleLbl="parChTrans1D4" presStyleIdx="3" presStyleCnt="8"/>
      <dgm:spPr/>
    </dgm:pt>
    <dgm:pt modelId="{6DEFD8FB-909F-3F42-B71F-3067CFA0C6F7}" type="pres">
      <dgm:prSet presAssocID="{32542481-301C-4842-8456-AA39D698D1B9}" presName="hierRoot2" presStyleCnt="0">
        <dgm:presLayoutVars>
          <dgm:hierBranch val="init"/>
        </dgm:presLayoutVars>
      </dgm:prSet>
      <dgm:spPr/>
    </dgm:pt>
    <dgm:pt modelId="{28FF4516-B56F-794B-BFE7-12A7387B1FB2}" type="pres">
      <dgm:prSet presAssocID="{32542481-301C-4842-8456-AA39D698D1B9}" presName="rootComposite" presStyleCnt="0"/>
      <dgm:spPr/>
    </dgm:pt>
    <dgm:pt modelId="{18CA62D2-F9B5-FA49-8779-2116097E0D01}" type="pres">
      <dgm:prSet presAssocID="{32542481-301C-4842-8456-AA39D698D1B9}" presName="rootText" presStyleLbl="node4" presStyleIdx="3" presStyleCnt="8">
        <dgm:presLayoutVars>
          <dgm:chPref val="3"/>
        </dgm:presLayoutVars>
      </dgm:prSet>
      <dgm:spPr/>
    </dgm:pt>
    <dgm:pt modelId="{D87AD856-E2AC-0446-BD4F-43BFF11EB667}" type="pres">
      <dgm:prSet presAssocID="{32542481-301C-4842-8456-AA39D698D1B9}" presName="rootConnector" presStyleLbl="node4" presStyleIdx="3" presStyleCnt="8"/>
      <dgm:spPr/>
    </dgm:pt>
    <dgm:pt modelId="{A0600D9E-E600-884E-AF5C-751B6776B287}" type="pres">
      <dgm:prSet presAssocID="{32542481-301C-4842-8456-AA39D698D1B9}" presName="hierChild4" presStyleCnt="0"/>
      <dgm:spPr/>
    </dgm:pt>
    <dgm:pt modelId="{4895F64C-3A3F-714F-AB00-6C368A52AC37}" type="pres">
      <dgm:prSet presAssocID="{DC73275A-F855-DC4C-89E1-BB44844A59F4}" presName="Name37" presStyleLbl="parChTrans1D4" presStyleIdx="4" presStyleCnt="8"/>
      <dgm:spPr/>
    </dgm:pt>
    <dgm:pt modelId="{7C5C6104-11AD-F44D-93C1-3A6C2B96479F}" type="pres">
      <dgm:prSet presAssocID="{C127AC91-F484-8548-8A38-E2EE98463328}" presName="hierRoot2" presStyleCnt="0">
        <dgm:presLayoutVars>
          <dgm:hierBranch val="init"/>
        </dgm:presLayoutVars>
      </dgm:prSet>
      <dgm:spPr/>
    </dgm:pt>
    <dgm:pt modelId="{D2B0CF69-A36C-B24C-A6EC-3D1A0C25E97A}" type="pres">
      <dgm:prSet presAssocID="{C127AC91-F484-8548-8A38-E2EE98463328}" presName="rootComposite" presStyleCnt="0"/>
      <dgm:spPr/>
    </dgm:pt>
    <dgm:pt modelId="{2F0FA819-1B37-8548-BEF3-C8C98A4F2DD0}" type="pres">
      <dgm:prSet presAssocID="{C127AC91-F484-8548-8A38-E2EE98463328}" presName="rootText" presStyleLbl="node4" presStyleIdx="4" presStyleCnt="8">
        <dgm:presLayoutVars>
          <dgm:chPref val="3"/>
        </dgm:presLayoutVars>
      </dgm:prSet>
      <dgm:spPr/>
    </dgm:pt>
    <dgm:pt modelId="{895DB5E4-875B-3448-ABF1-69937DDCFB74}" type="pres">
      <dgm:prSet presAssocID="{C127AC91-F484-8548-8A38-E2EE98463328}" presName="rootConnector" presStyleLbl="node4" presStyleIdx="4" presStyleCnt="8"/>
      <dgm:spPr/>
    </dgm:pt>
    <dgm:pt modelId="{3137F4B3-4C6C-C44E-9983-F9D66E7EE4FF}" type="pres">
      <dgm:prSet presAssocID="{C127AC91-F484-8548-8A38-E2EE98463328}" presName="hierChild4" presStyleCnt="0"/>
      <dgm:spPr/>
    </dgm:pt>
    <dgm:pt modelId="{9CBECADA-47FC-334A-84A5-865680465BC7}" type="pres">
      <dgm:prSet presAssocID="{2B1C5FDF-1EDC-7A4D-AF96-DEBDD473C5FE}" presName="Name37" presStyleLbl="parChTrans1D4" presStyleIdx="5" presStyleCnt="8"/>
      <dgm:spPr/>
    </dgm:pt>
    <dgm:pt modelId="{28198E09-3ECC-1940-A232-FDE3F57C6CE5}" type="pres">
      <dgm:prSet presAssocID="{D9472470-24BC-5349-9634-530DBFA718EE}" presName="hierRoot2" presStyleCnt="0">
        <dgm:presLayoutVars>
          <dgm:hierBranch val="init"/>
        </dgm:presLayoutVars>
      </dgm:prSet>
      <dgm:spPr/>
    </dgm:pt>
    <dgm:pt modelId="{13D35D3D-BB91-B64E-A5B2-C707ACEE04AD}" type="pres">
      <dgm:prSet presAssocID="{D9472470-24BC-5349-9634-530DBFA718EE}" presName="rootComposite" presStyleCnt="0"/>
      <dgm:spPr/>
    </dgm:pt>
    <dgm:pt modelId="{5C3F55B4-31AE-F647-A5EC-D7326A507770}" type="pres">
      <dgm:prSet presAssocID="{D9472470-24BC-5349-9634-530DBFA718EE}" presName="rootText" presStyleLbl="node4" presStyleIdx="5" presStyleCnt="8">
        <dgm:presLayoutVars>
          <dgm:chPref val="3"/>
        </dgm:presLayoutVars>
      </dgm:prSet>
      <dgm:spPr/>
    </dgm:pt>
    <dgm:pt modelId="{44859C3F-126C-8B46-8D23-07BF88B63CF9}" type="pres">
      <dgm:prSet presAssocID="{D9472470-24BC-5349-9634-530DBFA718EE}" presName="rootConnector" presStyleLbl="node4" presStyleIdx="5" presStyleCnt="8"/>
      <dgm:spPr/>
    </dgm:pt>
    <dgm:pt modelId="{DFAC26F5-8E9E-7D4A-BC24-746441715AD1}" type="pres">
      <dgm:prSet presAssocID="{D9472470-24BC-5349-9634-530DBFA718EE}" presName="hierChild4" presStyleCnt="0"/>
      <dgm:spPr/>
    </dgm:pt>
    <dgm:pt modelId="{FB34335D-430B-1247-8E30-F040BB631D2D}" type="pres">
      <dgm:prSet presAssocID="{D9472470-24BC-5349-9634-530DBFA718EE}" presName="hierChild5" presStyleCnt="0"/>
      <dgm:spPr/>
    </dgm:pt>
    <dgm:pt modelId="{F1BEEA22-4AD4-104F-86C6-1BCF91FAC878}" type="pres">
      <dgm:prSet presAssocID="{C127AC91-F484-8548-8A38-E2EE98463328}" presName="hierChild5" presStyleCnt="0"/>
      <dgm:spPr/>
    </dgm:pt>
    <dgm:pt modelId="{158CCF3C-5E04-0744-BBE9-7047C6BD8B37}" type="pres">
      <dgm:prSet presAssocID="{32542481-301C-4842-8456-AA39D698D1B9}" presName="hierChild5" presStyleCnt="0"/>
      <dgm:spPr/>
    </dgm:pt>
    <dgm:pt modelId="{B552982B-2D46-2F40-B576-C26FBA39D11E}" type="pres">
      <dgm:prSet presAssocID="{C7E09D8D-BF2E-9144-AEB9-D70A15395913}" presName="hierChild5" presStyleCnt="0"/>
      <dgm:spPr/>
    </dgm:pt>
    <dgm:pt modelId="{28DB8D29-F2CF-B840-B12D-B82C2889427C}" type="pres">
      <dgm:prSet presAssocID="{CB087366-4552-9D45-A5EB-4BA6FE7242B1}" presName="hierChild5" presStyleCnt="0"/>
      <dgm:spPr/>
    </dgm:pt>
    <dgm:pt modelId="{E3E3A1E7-DF5B-9F4B-988B-E38EE25018B1}" type="pres">
      <dgm:prSet presAssocID="{23B6598C-2797-6C49-BBD7-02E2FB673844}" presName="hierChild3" presStyleCnt="0"/>
      <dgm:spPr/>
    </dgm:pt>
    <dgm:pt modelId="{4B8D62AC-CD31-F045-BB79-827EE090772D}" type="pres">
      <dgm:prSet presAssocID="{6BDAA963-989F-8D47-A56F-C2A1EAFAFB1D}" presName="hierRoot1" presStyleCnt="0">
        <dgm:presLayoutVars>
          <dgm:hierBranch val="init"/>
        </dgm:presLayoutVars>
      </dgm:prSet>
      <dgm:spPr/>
    </dgm:pt>
    <dgm:pt modelId="{E15B62EF-3B60-2340-9355-4826B29CD58C}" type="pres">
      <dgm:prSet presAssocID="{6BDAA963-989F-8D47-A56F-C2A1EAFAFB1D}" presName="rootComposite1" presStyleCnt="0"/>
      <dgm:spPr/>
    </dgm:pt>
    <dgm:pt modelId="{BC76CB73-881F-DA49-BDE0-E76DC704402F}" type="pres">
      <dgm:prSet presAssocID="{6BDAA963-989F-8D47-A56F-C2A1EAFAFB1D}" presName="rootText1" presStyleLbl="node0" presStyleIdx="3" presStyleCnt="5">
        <dgm:presLayoutVars>
          <dgm:chPref val="3"/>
        </dgm:presLayoutVars>
      </dgm:prSet>
      <dgm:spPr/>
    </dgm:pt>
    <dgm:pt modelId="{9596D8BA-A725-3D43-9523-D43BD0B9516C}" type="pres">
      <dgm:prSet presAssocID="{6BDAA963-989F-8D47-A56F-C2A1EAFAFB1D}" presName="rootConnector1" presStyleLbl="node1" presStyleIdx="0" presStyleCnt="0"/>
      <dgm:spPr/>
    </dgm:pt>
    <dgm:pt modelId="{4475AFB0-D4D4-7C43-A76F-ADAA2C650000}" type="pres">
      <dgm:prSet presAssocID="{6BDAA963-989F-8D47-A56F-C2A1EAFAFB1D}" presName="hierChild2" presStyleCnt="0"/>
      <dgm:spPr/>
    </dgm:pt>
    <dgm:pt modelId="{0E5D45F6-E486-1749-935C-07A32A0D28C9}" type="pres">
      <dgm:prSet presAssocID="{9C34A598-7A37-AD49-852C-00DD2AC39924}" presName="Name37" presStyleLbl="parChTrans1D2" presStyleIdx="3" presStyleCnt="5"/>
      <dgm:spPr/>
    </dgm:pt>
    <dgm:pt modelId="{FBFF12A8-853F-EE4A-BC9F-589356A5957D}" type="pres">
      <dgm:prSet presAssocID="{01510595-8C55-F848-8AD4-5B36B0E864CF}" presName="hierRoot2" presStyleCnt="0">
        <dgm:presLayoutVars>
          <dgm:hierBranch val="init"/>
        </dgm:presLayoutVars>
      </dgm:prSet>
      <dgm:spPr/>
    </dgm:pt>
    <dgm:pt modelId="{1459257A-0F9F-264C-9FEC-CCDBF94CB688}" type="pres">
      <dgm:prSet presAssocID="{01510595-8C55-F848-8AD4-5B36B0E864CF}" presName="rootComposite" presStyleCnt="0"/>
      <dgm:spPr/>
    </dgm:pt>
    <dgm:pt modelId="{23285466-668B-CC4D-B54D-21560920E910}" type="pres">
      <dgm:prSet presAssocID="{01510595-8C55-F848-8AD4-5B36B0E864CF}" presName="rootText" presStyleLbl="node2" presStyleIdx="3" presStyleCnt="5">
        <dgm:presLayoutVars>
          <dgm:chPref val="3"/>
        </dgm:presLayoutVars>
      </dgm:prSet>
      <dgm:spPr/>
    </dgm:pt>
    <dgm:pt modelId="{2DBBE388-F5E5-FA4A-A7B3-8901565B1B0C}" type="pres">
      <dgm:prSet presAssocID="{01510595-8C55-F848-8AD4-5B36B0E864CF}" presName="rootConnector" presStyleLbl="node2" presStyleIdx="3" presStyleCnt="5"/>
      <dgm:spPr/>
    </dgm:pt>
    <dgm:pt modelId="{9E85A202-E2F4-1349-94E4-FD7EEB0BA14D}" type="pres">
      <dgm:prSet presAssocID="{01510595-8C55-F848-8AD4-5B36B0E864CF}" presName="hierChild4" presStyleCnt="0"/>
      <dgm:spPr/>
    </dgm:pt>
    <dgm:pt modelId="{0F8DD0B7-0B22-B841-8E29-53DC40D97D9B}" type="pres">
      <dgm:prSet presAssocID="{EC7D573E-0012-AC4D-9179-354421EC986E}" presName="Name37" presStyleLbl="parChTrans1D3" presStyleIdx="4" presStyleCnt="7"/>
      <dgm:spPr/>
    </dgm:pt>
    <dgm:pt modelId="{2BD78EC9-C45F-A94F-A6A8-38A28AC4EDF0}" type="pres">
      <dgm:prSet presAssocID="{C2EF7B01-1211-134A-9513-940ACEDBD22A}" presName="hierRoot2" presStyleCnt="0">
        <dgm:presLayoutVars>
          <dgm:hierBranch val="init"/>
        </dgm:presLayoutVars>
      </dgm:prSet>
      <dgm:spPr/>
    </dgm:pt>
    <dgm:pt modelId="{BD7B63D4-BEEB-8744-9FB9-34956E362C9C}" type="pres">
      <dgm:prSet presAssocID="{C2EF7B01-1211-134A-9513-940ACEDBD22A}" presName="rootComposite" presStyleCnt="0"/>
      <dgm:spPr/>
    </dgm:pt>
    <dgm:pt modelId="{B33692FF-BC02-884A-999E-F44EA9E86630}" type="pres">
      <dgm:prSet presAssocID="{C2EF7B01-1211-134A-9513-940ACEDBD22A}" presName="rootText" presStyleLbl="node3" presStyleIdx="4" presStyleCnt="7">
        <dgm:presLayoutVars>
          <dgm:chPref val="3"/>
        </dgm:presLayoutVars>
      </dgm:prSet>
      <dgm:spPr/>
    </dgm:pt>
    <dgm:pt modelId="{58F4BEE0-F245-EA49-876A-3F9E5AA789AD}" type="pres">
      <dgm:prSet presAssocID="{C2EF7B01-1211-134A-9513-940ACEDBD22A}" presName="rootConnector" presStyleLbl="node3" presStyleIdx="4" presStyleCnt="7"/>
      <dgm:spPr/>
    </dgm:pt>
    <dgm:pt modelId="{5785B4D8-1B00-AC45-B8B8-A43228B13390}" type="pres">
      <dgm:prSet presAssocID="{C2EF7B01-1211-134A-9513-940ACEDBD22A}" presName="hierChild4" presStyleCnt="0"/>
      <dgm:spPr/>
    </dgm:pt>
    <dgm:pt modelId="{ECBF032E-30F0-C34C-8DCA-30B07ACD8553}" type="pres">
      <dgm:prSet presAssocID="{C2EF7B01-1211-134A-9513-940ACEDBD22A}" presName="hierChild5" presStyleCnt="0"/>
      <dgm:spPr/>
    </dgm:pt>
    <dgm:pt modelId="{6DE01B74-395F-E94C-B79A-85230B6704AE}" type="pres">
      <dgm:prSet presAssocID="{7D846D44-08DB-3347-8ADE-8C058541D2C9}" presName="Name37" presStyleLbl="parChTrans1D3" presStyleIdx="5" presStyleCnt="7"/>
      <dgm:spPr/>
    </dgm:pt>
    <dgm:pt modelId="{11DDF6E4-DAEF-C247-AFAD-7FBC81E2A8E1}" type="pres">
      <dgm:prSet presAssocID="{EA3AF43E-DDED-BD43-A660-091D1BF7FAD1}" presName="hierRoot2" presStyleCnt="0">
        <dgm:presLayoutVars>
          <dgm:hierBranch val="init"/>
        </dgm:presLayoutVars>
      </dgm:prSet>
      <dgm:spPr/>
    </dgm:pt>
    <dgm:pt modelId="{711BF555-D63E-0143-AFAE-A67334EE776C}" type="pres">
      <dgm:prSet presAssocID="{EA3AF43E-DDED-BD43-A660-091D1BF7FAD1}" presName="rootComposite" presStyleCnt="0"/>
      <dgm:spPr/>
    </dgm:pt>
    <dgm:pt modelId="{FFA5BEAE-907D-6848-8BCA-2D4880156CA9}" type="pres">
      <dgm:prSet presAssocID="{EA3AF43E-DDED-BD43-A660-091D1BF7FAD1}" presName="rootText" presStyleLbl="node3" presStyleIdx="5" presStyleCnt="7">
        <dgm:presLayoutVars>
          <dgm:chPref val="3"/>
        </dgm:presLayoutVars>
      </dgm:prSet>
      <dgm:spPr/>
    </dgm:pt>
    <dgm:pt modelId="{3B0B29B3-F7E3-6B4D-8AFA-22C69C1AE378}" type="pres">
      <dgm:prSet presAssocID="{EA3AF43E-DDED-BD43-A660-091D1BF7FAD1}" presName="rootConnector" presStyleLbl="node3" presStyleIdx="5" presStyleCnt="7"/>
      <dgm:spPr/>
    </dgm:pt>
    <dgm:pt modelId="{DC1234DE-0757-9F4A-AEE8-7B913D336116}" type="pres">
      <dgm:prSet presAssocID="{EA3AF43E-DDED-BD43-A660-091D1BF7FAD1}" presName="hierChild4" presStyleCnt="0"/>
      <dgm:spPr/>
    </dgm:pt>
    <dgm:pt modelId="{F70820C9-4579-6842-8044-C44F348F0FE5}" type="pres">
      <dgm:prSet presAssocID="{EA3AF43E-DDED-BD43-A660-091D1BF7FAD1}" presName="hierChild5" presStyleCnt="0"/>
      <dgm:spPr/>
    </dgm:pt>
    <dgm:pt modelId="{B61DE8BF-D23B-CD4D-B98F-5F655F12DDE8}" type="pres">
      <dgm:prSet presAssocID="{01510595-8C55-F848-8AD4-5B36B0E864CF}" presName="hierChild5" presStyleCnt="0"/>
      <dgm:spPr/>
    </dgm:pt>
    <dgm:pt modelId="{16D4F748-7616-974F-A878-D3B8ACA486DC}" type="pres">
      <dgm:prSet presAssocID="{6BDAA963-989F-8D47-A56F-C2A1EAFAFB1D}" presName="hierChild3" presStyleCnt="0"/>
      <dgm:spPr/>
    </dgm:pt>
    <dgm:pt modelId="{60EB467B-45E9-8246-8465-7116E4F8F358}" type="pres">
      <dgm:prSet presAssocID="{803C5721-2242-0F44-81C7-0BE7D98365B9}" presName="hierRoot1" presStyleCnt="0">
        <dgm:presLayoutVars>
          <dgm:hierBranch val="init"/>
        </dgm:presLayoutVars>
      </dgm:prSet>
      <dgm:spPr/>
    </dgm:pt>
    <dgm:pt modelId="{2F969EFB-35EA-0B4A-85B2-C36F0A529A16}" type="pres">
      <dgm:prSet presAssocID="{803C5721-2242-0F44-81C7-0BE7D98365B9}" presName="rootComposite1" presStyleCnt="0"/>
      <dgm:spPr/>
    </dgm:pt>
    <dgm:pt modelId="{ECDE400E-8EA7-C840-BF92-4715BF5F46C6}" type="pres">
      <dgm:prSet presAssocID="{803C5721-2242-0F44-81C7-0BE7D98365B9}" presName="rootText1" presStyleLbl="node0" presStyleIdx="4" presStyleCnt="5">
        <dgm:presLayoutVars>
          <dgm:chPref val="3"/>
        </dgm:presLayoutVars>
      </dgm:prSet>
      <dgm:spPr/>
    </dgm:pt>
    <dgm:pt modelId="{2089D345-3FD1-D848-BEDB-13409871C3D8}" type="pres">
      <dgm:prSet presAssocID="{803C5721-2242-0F44-81C7-0BE7D98365B9}" presName="rootConnector1" presStyleLbl="node1" presStyleIdx="0" presStyleCnt="0"/>
      <dgm:spPr/>
    </dgm:pt>
    <dgm:pt modelId="{2ADDCD08-9531-7F4E-8632-C16D790B5E44}" type="pres">
      <dgm:prSet presAssocID="{803C5721-2242-0F44-81C7-0BE7D98365B9}" presName="hierChild2" presStyleCnt="0"/>
      <dgm:spPr/>
    </dgm:pt>
    <dgm:pt modelId="{0C6DFAA4-AFD5-9F46-83D6-8EA9E408572F}" type="pres">
      <dgm:prSet presAssocID="{80BF5B66-E47C-EB42-AC9D-6D7828FC81E2}" presName="Name37" presStyleLbl="parChTrans1D2" presStyleIdx="4" presStyleCnt="5"/>
      <dgm:spPr/>
    </dgm:pt>
    <dgm:pt modelId="{4D1E4B69-969B-C045-8EBF-A6E0141ED50D}" type="pres">
      <dgm:prSet presAssocID="{560222EB-D29D-2C4D-B62E-0DA7B199936D}" presName="hierRoot2" presStyleCnt="0">
        <dgm:presLayoutVars>
          <dgm:hierBranch val="init"/>
        </dgm:presLayoutVars>
      </dgm:prSet>
      <dgm:spPr/>
    </dgm:pt>
    <dgm:pt modelId="{A70F2792-13C9-CC49-9320-AF8FD258EC69}" type="pres">
      <dgm:prSet presAssocID="{560222EB-D29D-2C4D-B62E-0DA7B199936D}" presName="rootComposite" presStyleCnt="0"/>
      <dgm:spPr/>
    </dgm:pt>
    <dgm:pt modelId="{B56C0034-99E4-D345-A82D-1025D7878D66}" type="pres">
      <dgm:prSet presAssocID="{560222EB-D29D-2C4D-B62E-0DA7B199936D}" presName="rootText" presStyleLbl="node2" presStyleIdx="4" presStyleCnt="5">
        <dgm:presLayoutVars>
          <dgm:chPref val="3"/>
        </dgm:presLayoutVars>
      </dgm:prSet>
      <dgm:spPr/>
    </dgm:pt>
    <dgm:pt modelId="{41056790-F0B2-7C4D-8775-1839CD0E8A5D}" type="pres">
      <dgm:prSet presAssocID="{560222EB-D29D-2C4D-B62E-0DA7B199936D}" presName="rootConnector" presStyleLbl="node2" presStyleIdx="4" presStyleCnt="5"/>
      <dgm:spPr/>
    </dgm:pt>
    <dgm:pt modelId="{C7EBB4BB-AC74-984D-A7ED-177731990F96}" type="pres">
      <dgm:prSet presAssocID="{560222EB-D29D-2C4D-B62E-0DA7B199936D}" presName="hierChild4" presStyleCnt="0"/>
      <dgm:spPr/>
    </dgm:pt>
    <dgm:pt modelId="{C99C6206-D164-6A4E-917A-5CA00344C18E}" type="pres">
      <dgm:prSet presAssocID="{B9FACB65-53EF-0547-BF24-1B73C2142EED}" presName="Name37" presStyleLbl="parChTrans1D3" presStyleIdx="6" presStyleCnt="7"/>
      <dgm:spPr/>
    </dgm:pt>
    <dgm:pt modelId="{7055EA6C-42EF-8648-8563-6C84DE5CBC68}" type="pres">
      <dgm:prSet presAssocID="{08AB0D48-FD7A-A948-B4BA-F8107102A895}" presName="hierRoot2" presStyleCnt="0">
        <dgm:presLayoutVars>
          <dgm:hierBranch val="init"/>
        </dgm:presLayoutVars>
      </dgm:prSet>
      <dgm:spPr/>
    </dgm:pt>
    <dgm:pt modelId="{0EDE0A89-DC3A-FB42-A8BC-1AAB55F1C0FC}" type="pres">
      <dgm:prSet presAssocID="{08AB0D48-FD7A-A948-B4BA-F8107102A895}" presName="rootComposite" presStyleCnt="0"/>
      <dgm:spPr/>
    </dgm:pt>
    <dgm:pt modelId="{45DDE899-0C19-0A4B-9EF3-279EC594476C}" type="pres">
      <dgm:prSet presAssocID="{08AB0D48-FD7A-A948-B4BA-F8107102A895}" presName="rootText" presStyleLbl="node3" presStyleIdx="6" presStyleCnt="7">
        <dgm:presLayoutVars>
          <dgm:chPref val="3"/>
        </dgm:presLayoutVars>
      </dgm:prSet>
      <dgm:spPr/>
    </dgm:pt>
    <dgm:pt modelId="{179BE3C5-56C8-5D46-B328-23A99329096B}" type="pres">
      <dgm:prSet presAssocID="{08AB0D48-FD7A-A948-B4BA-F8107102A895}" presName="rootConnector" presStyleLbl="node3" presStyleIdx="6" presStyleCnt="7"/>
      <dgm:spPr/>
    </dgm:pt>
    <dgm:pt modelId="{D7D90A78-7EB7-3F43-9AA5-FAC7F87D2B57}" type="pres">
      <dgm:prSet presAssocID="{08AB0D48-FD7A-A948-B4BA-F8107102A895}" presName="hierChild4" presStyleCnt="0"/>
      <dgm:spPr/>
    </dgm:pt>
    <dgm:pt modelId="{E387286C-14FB-9141-9DD1-8CEE05A32916}" type="pres">
      <dgm:prSet presAssocID="{33F05A3B-AB80-9D40-8699-908D8D4F89E9}" presName="Name37" presStyleLbl="parChTrans1D4" presStyleIdx="6" presStyleCnt="8"/>
      <dgm:spPr/>
    </dgm:pt>
    <dgm:pt modelId="{050F4CE6-3FD8-A847-B33A-0FB627A7C26F}" type="pres">
      <dgm:prSet presAssocID="{EBA5EBF5-884B-4145-9388-A2AFB3CFA18C}" presName="hierRoot2" presStyleCnt="0">
        <dgm:presLayoutVars>
          <dgm:hierBranch val="init"/>
        </dgm:presLayoutVars>
      </dgm:prSet>
      <dgm:spPr/>
    </dgm:pt>
    <dgm:pt modelId="{FA911129-1D28-0A45-8025-14B7414F347D}" type="pres">
      <dgm:prSet presAssocID="{EBA5EBF5-884B-4145-9388-A2AFB3CFA18C}" presName="rootComposite" presStyleCnt="0"/>
      <dgm:spPr/>
    </dgm:pt>
    <dgm:pt modelId="{60ECCCD5-5490-F243-AC11-26FD20EB8C44}" type="pres">
      <dgm:prSet presAssocID="{EBA5EBF5-884B-4145-9388-A2AFB3CFA18C}" presName="rootText" presStyleLbl="node4" presStyleIdx="6" presStyleCnt="8">
        <dgm:presLayoutVars>
          <dgm:chPref val="3"/>
        </dgm:presLayoutVars>
      </dgm:prSet>
      <dgm:spPr/>
    </dgm:pt>
    <dgm:pt modelId="{ED00349F-A57D-DE47-BC44-E13D9A468053}" type="pres">
      <dgm:prSet presAssocID="{EBA5EBF5-884B-4145-9388-A2AFB3CFA18C}" presName="rootConnector" presStyleLbl="node4" presStyleIdx="6" presStyleCnt="8"/>
      <dgm:spPr/>
    </dgm:pt>
    <dgm:pt modelId="{09BD5632-DE6C-2446-BD66-0DDE05B33CDC}" type="pres">
      <dgm:prSet presAssocID="{EBA5EBF5-884B-4145-9388-A2AFB3CFA18C}" presName="hierChild4" presStyleCnt="0"/>
      <dgm:spPr/>
    </dgm:pt>
    <dgm:pt modelId="{8DB7A77F-FA4F-6D4D-BDFE-2B56A1A212B6}" type="pres">
      <dgm:prSet presAssocID="{161BE973-76FB-FA4F-B954-4A80B6E496FC}" presName="Name37" presStyleLbl="parChTrans1D4" presStyleIdx="7" presStyleCnt="8"/>
      <dgm:spPr/>
    </dgm:pt>
    <dgm:pt modelId="{1046EFD6-60E2-ED43-A953-50D7574899F0}" type="pres">
      <dgm:prSet presAssocID="{6F9CEA6D-EC88-6643-84D4-EF22D0BC5AC5}" presName="hierRoot2" presStyleCnt="0">
        <dgm:presLayoutVars>
          <dgm:hierBranch val="init"/>
        </dgm:presLayoutVars>
      </dgm:prSet>
      <dgm:spPr/>
    </dgm:pt>
    <dgm:pt modelId="{6A4738E9-4C43-6544-9FF3-159CB0BC9854}" type="pres">
      <dgm:prSet presAssocID="{6F9CEA6D-EC88-6643-84D4-EF22D0BC5AC5}" presName="rootComposite" presStyleCnt="0"/>
      <dgm:spPr/>
    </dgm:pt>
    <dgm:pt modelId="{927EB673-3D05-E64D-B99E-C029E3992690}" type="pres">
      <dgm:prSet presAssocID="{6F9CEA6D-EC88-6643-84D4-EF22D0BC5AC5}" presName="rootText" presStyleLbl="node4" presStyleIdx="7" presStyleCnt="8">
        <dgm:presLayoutVars>
          <dgm:chPref val="3"/>
        </dgm:presLayoutVars>
      </dgm:prSet>
      <dgm:spPr/>
    </dgm:pt>
    <dgm:pt modelId="{32D09BC2-A2D7-D449-A9CB-9928F98CE99C}" type="pres">
      <dgm:prSet presAssocID="{6F9CEA6D-EC88-6643-84D4-EF22D0BC5AC5}" presName="rootConnector" presStyleLbl="node4" presStyleIdx="7" presStyleCnt="8"/>
      <dgm:spPr/>
    </dgm:pt>
    <dgm:pt modelId="{1FFA63BE-2E58-604B-9FAF-82A495399880}" type="pres">
      <dgm:prSet presAssocID="{6F9CEA6D-EC88-6643-84D4-EF22D0BC5AC5}" presName="hierChild4" presStyleCnt="0"/>
      <dgm:spPr/>
    </dgm:pt>
    <dgm:pt modelId="{29B3E995-11F5-624B-A282-66F5AFCEDF00}" type="pres">
      <dgm:prSet presAssocID="{6F9CEA6D-EC88-6643-84D4-EF22D0BC5AC5}" presName="hierChild5" presStyleCnt="0"/>
      <dgm:spPr/>
    </dgm:pt>
    <dgm:pt modelId="{1E2658ED-A236-2B4C-B455-442AB67DCB56}" type="pres">
      <dgm:prSet presAssocID="{EBA5EBF5-884B-4145-9388-A2AFB3CFA18C}" presName="hierChild5" presStyleCnt="0"/>
      <dgm:spPr/>
    </dgm:pt>
    <dgm:pt modelId="{613DE5B6-0B93-C74F-979F-2EA8BCA43BD0}" type="pres">
      <dgm:prSet presAssocID="{08AB0D48-FD7A-A948-B4BA-F8107102A895}" presName="hierChild5" presStyleCnt="0"/>
      <dgm:spPr/>
    </dgm:pt>
    <dgm:pt modelId="{2E2A2B91-5BE3-0B4E-B660-358C3A49B0A6}" type="pres">
      <dgm:prSet presAssocID="{560222EB-D29D-2C4D-B62E-0DA7B199936D}" presName="hierChild5" presStyleCnt="0"/>
      <dgm:spPr/>
    </dgm:pt>
    <dgm:pt modelId="{0F254BF6-A27F-C54A-9D0F-F8700CEF8771}" type="pres">
      <dgm:prSet presAssocID="{803C5721-2242-0F44-81C7-0BE7D98365B9}" presName="hierChild3" presStyleCnt="0"/>
      <dgm:spPr/>
    </dgm:pt>
  </dgm:ptLst>
  <dgm:cxnLst>
    <dgm:cxn modelId="{2C542B08-0C15-5845-B9F2-3F35B8F95F31}" type="presOf" srcId="{7D846D44-08DB-3347-8ADE-8C058541D2C9}" destId="{6DE01B74-395F-E94C-B79A-85230B6704AE}" srcOrd="0" destOrd="0" presId="urn:microsoft.com/office/officeart/2005/8/layout/orgChart1"/>
    <dgm:cxn modelId="{C782940A-D6B8-294C-965D-64D73BAF08BA}" type="presOf" srcId="{854B06B7-6C3E-F747-9D7C-5AE55D1BF6D8}" destId="{27A9DAEB-A0E3-9A47-A7A3-941A8B3FE0D2}" srcOrd="1" destOrd="0" presId="urn:microsoft.com/office/officeart/2005/8/layout/orgChart1"/>
    <dgm:cxn modelId="{EBF0840C-180B-4E4C-A960-BB49E6A45042}" srcId="{01510595-8C55-F848-8AD4-5B36B0E864CF}" destId="{C2EF7B01-1211-134A-9513-940ACEDBD22A}" srcOrd="0" destOrd="0" parTransId="{EC7D573E-0012-AC4D-9179-354421EC986E}" sibTransId="{7419D092-E473-A94F-8458-B743965C8A38}"/>
    <dgm:cxn modelId="{7E579F0C-44B1-7943-B692-83D819DFFF32}" srcId="{A464D696-C0BF-3942-A495-E2088D8BEFE8}" destId="{8781936B-A91D-B24A-A5DF-31135188FAE8}" srcOrd="0" destOrd="0" parTransId="{581E5847-9886-2C41-B0E4-B90E2A2FE5C0}" sibTransId="{8FD78A62-BD82-1146-9193-AAA23FA4183F}"/>
    <dgm:cxn modelId="{42D3CE0E-F224-9E44-BF30-52BE419C891A}" srcId="{CB087366-4552-9D45-A5EB-4BA6FE7242B1}" destId="{C7E09D8D-BF2E-9144-AEB9-D70A15395913}" srcOrd="1" destOrd="0" parTransId="{B958D1B6-2190-464E-89EB-54C3FD6825E6}" sibTransId="{1CD2ECFE-AD82-074C-86F9-E2F2E27FF0BB}"/>
    <dgm:cxn modelId="{22CDE70E-D94A-1644-B80B-FA8D094DA6C8}" type="presOf" srcId="{0A2C6A49-2D25-AC49-A333-6B44339535A9}" destId="{5795B828-ADD2-7D4E-84E1-FCD867FF6AF4}" srcOrd="0" destOrd="0" presId="urn:microsoft.com/office/officeart/2005/8/layout/orgChart1"/>
    <dgm:cxn modelId="{2AE6AB0F-2855-BD46-A238-B863D2C94DE1}" type="presOf" srcId="{B9FACB65-53EF-0547-BF24-1B73C2142EED}" destId="{C99C6206-D164-6A4E-917A-5CA00344C18E}" srcOrd="0" destOrd="0" presId="urn:microsoft.com/office/officeart/2005/8/layout/orgChart1"/>
    <dgm:cxn modelId="{2284BA0F-1DD8-704A-BD31-01DE3D92A190}" type="presOf" srcId="{80BF5B66-E47C-EB42-AC9D-6D7828FC81E2}" destId="{0C6DFAA4-AFD5-9F46-83D6-8EA9E408572F}" srcOrd="0" destOrd="0" presId="urn:microsoft.com/office/officeart/2005/8/layout/orgChart1"/>
    <dgm:cxn modelId="{7A20EE10-10F4-4E43-B3D7-3B0B88A35FBF}" type="presOf" srcId="{6F9CEA6D-EC88-6643-84D4-EF22D0BC5AC5}" destId="{927EB673-3D05-E64D-B99E-C029E3992690}" srcOrd="0" destOrd="0" presId="urn:microsoft.com/office/officeart/2005/8/layout/orgChart1"/>
    <dgm:cxn modelId="{997C8213-0EAD-384C-9814-D096F1CAC42D}" type="presOf" srcId="{D9472470-24BC-5349-9634-530DBFA718EE}" destId="{5C3F55B4-31AE-F647-A5EC-D7326A507770}" srcOrd="0" destOrd="0" presId="urn:microsoft.com/office/officeart/2005/8/layout/orgChart1"/>
    <dgm:cxn modelId="{D9F96717-5A79-2349-A00E-8741D910B2FF}" srcId="{8781936B-A91D-B24A-A5DF-31135188FAE8}" destId="{97D68254-458F-3342-A866-DB9F590A252D}" srcOrd="0" destOrd="0" parTransId="{3B6A691B-669D-F44B-B013-8B33EA2181E9}" sibTransId="{9C030025-386F-B844-9E8A-554C3AE75A91}"/>
    <dgm:cxn modelId="{0A2D3124-F1BF-DD47-AC14-594234AAC8E2}" type="presOf" srcId="{6BDAA963-989F-8D47-A56F-C2A1EAFAFB1D}" destId="{9596D8BA-A725-3D43-9523-D43BD0B9516C}" srcOrd="1" destOrd="0" presId="urn:microsoft.com/office/officeart/2005/8/layout/orgChart1"/>
    <dgm:cxn modelId="{FEEBDE26-94C6-CA47-8651-4BD425E01F32}" type="presOf" srcId="{854B06B7-6C3E-F747-9D7C-5AE55D1BF6D8}" destId="{ED5FB45D-896D-324D-BD51-C3A712E1E409}" srcOrd="0" destOrd="0" presId="urn:microsoft.com/office/officeart/2005/8/layout/orgChart1"/>
    <dgm:cxn modelId="{0C73142C-C022-6F4B-8E26-28BA6C380AAC}" type="presOf" srcId="{1CF2C13B-EC9A-EF45-BA28-E52000B608F2}" destId="{001C375A-D320-7E44-856D-77FF0EF9963B}" srcOrd="1" destOrd="0" presId="urn:microsoft.com/office/officeart/2005/8/layout/orgChart1"/>
    <dgm:cxn modelId="{76FDB430-BB2D-444D-AEED-2947B93CAAE1}" type="presOf" srcId="{B24B3263-62AC-C14C-A8D3-230D7C57AB93}" destId="{336D825A-FB6B-AA4D-AACB-59494D89DA80}" srcOrd="0" destOrd="0" presId="urn:microsoft.com/office/officeart/2005/8/layout/orgChart1"/>
    <dgm:cxn modelId="{59D18E35-4F36-014A-B198-E805B36644FE}" srcId="{23B6598C-2797-6C49-BBD7-02E2FB673844}" destId="{CB087366-4552-9D45-A5EB-4BA6FE7242B1}" srcOrd="0" destOrd="0" parTransId="{8FBABCFF-9B67-674E-9082-1704FB6E16C8}" sibTransId="{DD2ED5E1-ECCE-6746-AD3A-160322A2E718}"/>
    <dgm:cxn modelId="{811AE735-8223-B340-A1E7-44BD3775E6B2}" srcId="{A08D2705-73DF-4746-8388-9F449320D702}" destId="{491A7E53-9598-5A4F-AE9A-D1EB9CAA4527}" srcOrd="0" destOrd="0" parTransId="{87C19ACE-8B66-E443-93D0-2A8BC337AB9D}" sibTransId="{10574D7C-1B22-CB4A-A630-72955517A8DF}"/>
    <dgm:cxn modelId="{BDD1C236-FD1A-A643-8371-83E14A73FA6D}" type="presOf" srcId="{08AB0D48-FD7A-A948-B4BA-F8107102A895}" destId="{179BE3C5-56C8-5D46-B328-23A99329096B}" srcOrd="1" destOrd="0" presId="urn:microsoft.com/office/officeart/2005/8/layout/orgChart1"/>
    <dgm:cxn modelId="{7CEAC03D-D536-0740-A34E-F92D74F3EC27}" srcId="{1CF2C13B-EC9A-EF45-BA28-E52000B608F2}" destId="{DAA5E10D-EFAE-974F-890E-DD63E96DC083}" srcOrd="0" destOrd="0" parTransId="{0A2C6A49-2D25-AC49-A333-6B44339535A9}" sibTransId="{C1095F86-0255-4647-9381-266765F3CE67}"/>
    <dgm:cxn modelId="{71B2FB3D-7173-214C-BA02-52721699D540}" type="presOf" srcId="{6F9CEA6D-EC88-6643-84D4-EF22D0BC5AC5}" destId="{32D09BC2-A2D7-D449-A9CB-9928F98CE99C}" srcOrd="1" destOrd="0" presId="urn:microsoft.com/office/officeart/2005/8/layout/orgChart1"/>
    <dgm:cxn modelId="{2ABD1B3F-9108-E443-AE67-6345C6A0843F}" type="presOf" srcId="{B61585D6-8235-884A-BF83-2B2F874AA6B4}" destId="{7ED0B72F-5A9B-7644-BC2E-05B42C9DF8DB}" srcOrd="1" destOrd="0" presId="urn:microsoft.com/office/officeart/2005/8/layout/orgChart1"/>
    <dgm:cxn modelId="{D78C3C40-FF40-4845-AF74-9E6A7EA20FB0}" srcId="{01510595-8C55-F848-8AD4-5B36B0E864CF}" destId="{EA3AF43E-DDED-BD43-A660-091D1BF7FAD1}" srcOrd="1" destOrd="0" parTransId="{7D846D44-08DB-3347-8ADE-8C058541D2C9}" sibTransId="{6584C55D-6565-9C42-9311-776A25F642B9}"/>
    <dgm:cxn modelId="{80E0AF40-9534-EA4B-8428-C404E233DA9A}" type="presOf" srcId="{A2A2C01C-15AC-F54C-B19B-00C71B8325DE}" destId="{2CFA40E3-4985-DE4E-A7D7-3FFD64EB0816}" srcOrd="0" destOrd="0" presId="urn:microsoft.com/office/officeart/2005/8/layout/orgChart1"/>
    <dgm:cxn modelId="{C04CB442-564D-5C46-A1C8-C1EB7F4E8B3E}" type="presOf" srcId="{23B6598C-2797-6C49-BBD7-02E2FB673844}" destId="{DE840758-CAD4-A848-845D-1741E4E40016}" srcOrd="1" destOrd="0" presId="urn:microsoft.com/office/officeart/2005/8/layout/orgChart1"/>
    <dgm:cxn modelId="{98CEF246-65AD-5348-A713-8C382CD565D5}" type="presOf" srcId="{A08D2705-73DF-4746-8388-9F449320D702}" destId="{AEF5AEB7-7653-9042-9669-2256BCA49AE4}" srcOrd="1" destOrd="0" presId="urn:microsoft.com/office/officeart/2005/8/layout/orgChart1"/>
    <dgm:cxn modelId="{970ECA47-E1B5-AA49-ACB3-229DACA47F0B}" srcId="{EBA5EBF5-884B-4145-9388-A2AFB3CFA18C}" destId="{6F9CEA6D-EC88-6643-84D4-EF22D0BC5AC5}" srcOrd="0" destOrd="0" parTransId="{161BE973-76FB-FA4F-B954-4A80B6E496FC}" sibTransId="{FBBC6019-E25C-0744-8F3A-9F9AF9B610B4}"/>
    <dgm:cxn modelId="{4B0AA04A-8E75-5648-A02F-D70830D8FA8F}" srcId="{175BEFD8-5049-BF42-8D61-91512F578859}" destId="{803C5721-2242-0F44-81C7-0BE7D98365B9}" srcOrd="4" destOrd="0" parTransId="{99AC5DB9-34C0-934C-B830-FF3122337CE4}" sibTransId="{D9130553-AD80-E348-B5A3-4DFE0418E201}"/>
    <dgm:cxn modelId="{4F55444E-1A75-DC43-B690-8D3E7F1B26D6}" srcId="{B73FBCEF-E618-474F-BEEA-D22E7BC67867}" destId="{854B06B7-6C3E-F747-9D7C-5AE55D1BF6D8}" srcOrd="0" destOrd="0" parTransId="{A2A2C01C-15AC-F54C-B19B-00C71B8325DE}" sibTransId="{39D5EEEE-7B4D-1B47-A499-F58BC3553A42}"/>
    <dgm:cxn modelId="{7525604E-00C1-734C-AA85-A32B5D31B4EF}" type="presOf" srcId="{C2EF7B01-1211-134A-9513-940ACEDBD22A}" destId="{58F4BEE0-F245-EA49-876A-3F9E5AA789AD}" srcOrd="1" destOrd="0" presId="urn:microsoft.com/office/officeart/2005/8/layout/orgChart1"/>
    <dgm:cxn modelId="{5E16CC50-F7D0-F74A-B3BB-7C97AD049EE1}" srcId="{560222EB-D29D-2C4D-B62E-0DA7B199936D}" destId="{08AB0D48-FD7A-A948-B4BA-F8107102A895}" srcOrd="0" destOrd="0" parTransId="{B9FACB65-53EF-0547-BF24-1B73C2142EED}" sibTransId="{2A082C05-A5B3-6C41-A9F5-4C7C2A39117E}"/>
    <dgm:cxn modelId="{E5694251-4966-CA4C-9AA2-75DA6ABAD8BB}" type="presOf" srcId="{803C5721-2242-0F44-81C7-0BE7D98365B9}" destId="{ECDE400E-8EA7-C840-BF92-4715BF5F46C6}" srcOrd="0" destOrd="0" presId="urn:microsoft.com/office/officeart/2005/8/layout/orgChart1"/>
    <dgm:cxn modelId="{34F0FC59-C757-8148-AB1C-08D660938E5A}" type="presOf" srcId="{01510595-8C55-F848-8AD4-5B36B0E864CF}" destId="{23285466-668B-CC4D-B54D-21560920E910}" srcOrd="0" destOrd="0" presId="urn:microsoft.com/office/officeart/2005/8/layout/orgChart1"/>
    <dgm:cxn modelId="{285B415A-FFCD-3146-A6AB-FB07D9D916C3}" type="presOf" srcId="{B958D1B6-2190-464E-89EB-54C3FD6825E6}" destId="{7AD2637A-7C7B-8F42-9598-EDF0AE8E440C}" srcOrd="0" destOrd="0" presId="urn:microsoft.com/office/officeart/2005/8/layout/orgChart1"/>
    <dgm:cxn modelId="{C8ED185B-949C-3845-92E3-7BD7A6277FCD}" type="presOf" srcId="{EBA5EBF5-884B-4145-9388-A2AFB3CFA18C}" destId="{ED00349F-A57D-DE47-BC44-E13D9A468053}" srcOrd="1" destOrd="0" presId="urn:microsoft.com/office/officeart/2005/8/layout/orgChart1"/>
    <dgm:cxn modelId="{7B6AEE5D-FA23-894A-963B-F18A46AFE564}" type="presOf" srcId="{CB087366-4552-9D45-A5EB-4BA6FE7242B1}" destId="{0892F15F-4988-8E44-96BD-50BC9490994D}" srcOrd="0" destOrd="0" presId="urn:microsoft.com/office/officeart/2005/8/layout/orgChart1"/>
    <dgm:cxn modelId="{6C6ED95F-D6A4-C340-AAED-FC8C0B9C35D3}" srcId="{803C5721-2242-0F44-81C7-0BE7D98365B9}" destId="{560222EB-D29D-2C4D-B62E-0DA7B199936D}" srcOrd="0" destOrd="0" parTransId="{80BF5B66-E47C-EB42-AC9D-6D7828FC81E2}" sibTransId="{DEA96E77-9D2E-6D42-B936-AA0A07E04C41}"/>
    <dgm:cxn modelId="{EE030160-2F9E-4A44-B829-656E584C100E}" type="presOf" srcId="{EC7D573E-0012-AC4D-9179-354421EC986E}" destId="{0F8DD0B7-0B22-B841-8E29-53DC40D97D9B}" srcOrd="0" destOrd="0" presId="urn:microsoft.com/office/officeart/2005/8/layout/orgChart1"/>
    <dgm:cxn modelId="{493BB161-777B-6046-968B-88DE98B06746}" type="presOf" srcId="{9C34A598-7A37-AD49-852C-00DD2AC39924}" destId="{0E5D45F6-E486-1749-935C-07A32A0D28C9}" srcOrd="0" destOrd="0" presId="urn:microsoft.com/office/officeart/2005/8/layout/orgChart1"/>
    <dgm:cxn modelId="{AE920066-F1FF-2145-8C4C-27051FD2534C}" srcId="{175BEFD8-5049-BF42-8D61-91512F578859}" destId="{B73FBCEF-E618-474F-BEEA-D22E7BC67867}" srcOrd="0" destOrd="0" parTransId="{53F68C98-6539-3341-8EEE-E3A43B252D8B}" sibTransId="{E299E034-3122-D54B-8876-BC5F4D75FA2B}"/>
    <dgm:cxn modelId="{246E0F66-DF11-424E-BA54-E6D89DEC0EAB}" type="presOf" srcId="{33F05A3B-AB80-9D40-8699-908D8D4F89E9}" destId="{E387286C-14FB-9141-9DD1-8CEE05A32916}" srcOrd="0" destOrd="0" presId="urn:microsoft.com/office/officeart/2005/8/layout/orgChart1"/>
    <dgm:cxn modelId="{7A5D6A66-337F-2747-9E4C-3A82F8754450}" type="presOf" srcId="{491A7E53-9598-5A4F-AE9A-D1EB9CAA4527}" destId="{DEC033D8-61E4-A047-B012-FCF9D5D273BC}" srcOrd="0" destOrd="0" presId="urn:microsoft.com/office/officeart/2005/8/layout/orgChart1"/>
    <dgm:cxn modelId="{33017468-CF32-F642-8332-00854FF63E3D}" type="presOf" srcId="{3B6A691B-669D-F44B-B013-8B33EA2181E9}" destId="{EBF461C0-318F-AE4E-9451-C93D31D07FCA}" srcOrd="0" destOrd="0" presId="urn:microsoft.com/office/officeart/2005/8/layout/orgChart1"/>
    <dgm:cxn modelId="{CB90E06B-61BB-3446-BA2A-4C4FA7DBF2B8}" type="presOf" srcId="{32542481-301C-4842-8456-AA39D698D1B9}" destId="{D87AD856-E2AC-0446-BD4F-43BFF11EB667}" srcOrd="1" destOrd="0" presId="urn:microsoft.com/office/officeart/2005/8/layout/orgChart1"/>
    <dgm:cxn modelId="{3802156F-B812-1448-A4CA-08F538FB4079}" srcId="{C7E09D8D-BF2E-9144-AEB9-D70A15395913}" destId="{32542481-301C-4842-8456-AA39D698D1B9}" srcOrd="0" destOrd="0" parTransId="{B24B3263-62AC-C14C-A8D3-230D7C57AB93}" sibTransId="{86FCE8C5-01F0-0E44-8BA6-E8CFF26DDD21}"/>
    <dgm:cxn modelId="{60F7B874-0416-634D-98D0-73DD29CDFC90}" type="presOf" srcId="{6BDAA963-989F-8D47-A56F-C2A1EAFAFB1D}" destId="{BC76CB73-881F-DA49-BDE0-E76DC704402F}" srcOrd="0" destOrd="0" presId="urn:microsoft.com/office/officeart/2005/8/layout/orgChart1"/>
    <dgm:cxn modelId="{B554D174-9D03-3649-9494-AF9D4256A185}" srcId="{08AB0D48-FD7A-A948-B4BA-F8107102A895}" destId="{EBA5EBF5-884B-4145-9388-A2AFB3CFA18C}" srcOrd="0" destOrd="0" parTransId="{33F05A3B-AB80-9D40-8699-908D8D4F89E9}" sibTransId="{60C49407-8280-F949-B411-822531A06C77}"/>
    <dgm:cxn modelId="{0509C576-CCE2-BD46-BDFD-9E9F8B649F89}" type="presOf" srcId="{08AB0D48-FD7A-A948-B4BA-F8107102A895}" destId="{45DDE899-0C19-0A4B-9EF3-279EC594476C}" srcOrd="0" destOrd="0" presId="urn:microsoft.com/office/officeart/2005/8/layout/orgChart1"/>
    <dgm:cxn modelId="{B8AF817A-F3F0-6941-BEF1-5439877090BA}" type="presOf" srcId="{97D68254-458F-3342-A866-DB9F590A252D}" destId="{D8FCA32F-2386-B04E-A8B3-1E9F241D9B6B}" srcOrd="1" destOrd="0" presId="urn:microsoft.com/office/officeart/2005/8/layout/orgChart1"/>
    <dgm:cxn modelId="{8375877E-4E18-4745-8923-A49CCCA31056}" type="presOf" srcId="{2B1C5FDF-1EDC-7A4D-AF96-DEBDD473C5FE}" destId="{9CBECADA-47FC-334A-84A5-865680465BC7}" srcOrd="0" destOrd="0" presId="urn:microsoft.com/office/officeart/2005/8/layout/orgChart1"/>
    <dgm:cxn modelId="{1C3C9480-7D80-624C-A665-024F440BAE4C}" type="presOf" srcId="{A464D696-C0BF-3942-A495-E2088D8BEFE8}" destId="{2137A367-783B-A141-BB79-A0229697B3E6}" srcOrd="0" destOrd="0" presId="urn:microsoft.com/office/officeart/2005/8/layout/orgChart1"/>
    <dgm:cxn modelId="{F53B9C85-33D7-C348-BF33-1B09D679ABC1}" srcId="{32542481-301C-4842-8456-AA39D698D1B9}" destId="{C127AC91-F484-8548-8A38-E2EE98463328}" srcOrd="0" destOrd="0" parTransId="{DC73275A-F855-DC4C-89E1-BB44844A59F4}" sibTransId="{5BD6635F-1E15-5345-BCC2-1FF00FE0526D}"/>
    <dgm:cxn modelId="{9ED96786-BFDA-6B4D-A014-53DDC15C4483}" type="presOf" srcId="{3F1A3F07-0833-554A-9369-991141E04AE4}" destId="{32481284-FEF2-D94A-89E3-355ED2E8D44F}" srcOrd="0" destOrd="0" presId="urn:microsoft.com/office/officeart/2005/8/layout/orgChart1"/>
    <dgm:cxn modelId="{D5BE4F87-F81E-8349-9B40-6E283E14E091}" srcId="{B61585D6-8235-884A-BF83-2B2F874AA6B4}" destId="{A464D696-C0BF-3942-A495-E2088D8BEFE8}" srcOrd="0" destOrd="0" parTransId="{EAF9F3A8-940E-EA41-81D7-A45159F9EA65}" sibTransId="{AC9C576E-BDC6-2443-B01B-74ACDD2F6AE6}"/>
    <dgm:cxn modelId="{AA146989-581A-8A4C-8800-E7A59D2833BD}" srcId="{175BEFD8-5049-BF42-8D61-91512F578859}" destId="{6BDAA963-989F-8D47-A56F-C2A1EAFAFB1D}" srcOrd="3" destOrd="0" parTransId="{5BF55804-744E-D746-A37F-78EF99E868C1}" sibTransId="{4E81CE11-5A44-E040-A7DD-D97AFE28FA61}"/>
    <dgm:cxn modelId="{C90F658D-2A5F-344B-AA27-EE185EB5F0E9}" type="presOf" srcId="{01510595-8C55-F848-8AD4-5B36B0E864CF}" destId="{2DBBE388-F5E5-FA4A-A7B3-8901565B1B0C}" srcOrd="1" destOrd="0" presId="urn:microsoft.com/office/officeart/2005/8/layout/orgChart1"/>
    <dgm:cxn modelId="{BE9BFC8F-FB3B-B847-918B-CB31BD66A6F5}" type="presOf" srcId="{175BEFD8-5049-BF42-8D61-91512F578859}" destId="{BA97C1CC-B401-A04F-9C5A-093763244236}" srcOrd="0" destOrd="0" presId="urn:microsoft.com/office/officeart/2005/8/layout/orgChart1"/>
    <dgm:cxn modelId="{8D241790-7587-B345-B183-495CB0302F0A}" srcId="{C127AC91-F484-8548-8A38-E2EE98463328}" destId="{D9472470-24BC-5349-9634-530DBFA718EE}" srcOrd="0" destOrd="0" parTransId="{2B1C5FDF-1EDC-7A4D-AF96-DEBDD473C5FE}" sibTransId="{E34151A6-E9F5-8746-8D62-9FB2972E7FAD}"/>
    <dgm:cxn modelId="{ADF4EB91-D393-4E42-908E-57636697F24E}" type="presOf" srcId="{DAA5E10D-EFAE-974F-890E-DD63E96DC083}" destId="{1395D631-FB06-874B-B8B4-437AE0B58F9B}" srcOrd="1" destOrd="0" presId="urn:microsoft.com/office/officeart/2005/8/layout/orgChart1"/>
    <dgm:cxn modelId="{6BCFD092-A2B4-A247-AA38-EA0A0C82D847}" type="presOf" srcId="{B73FBCEF-E618-474F-BEEA-D22E7BC67867}" destId="{1B74624F-AEBA-1D4D-8762-0016381C061B}" srcOrd="0" destOrd="0" presId="urn:microsoft.com/office/officeart/2005/8/layout/orgChart1"/>
    <dgm:cxn modelId="{14E88695-2185-4446-B2C0-3C2C067D48A9}" type="presOf" srcId="{23B6598C-2797-6C49-BBD7-02E2FB673844}" destId="{9A794311-9DA2-F84B-B9D0-695EE6B25B29}" srcOrd="0" destOrd="0" presId="urn:microsoft.com/office/officeart/2005/8/layout/orgChart1"/>
    <dgm:cxn modelId="{EC44C395-50F6-8045-89C3-18667D9D8FD4}" type="presOf" srcId="{8781936B-A91D-B24A-A5DF-31135188FAE8}" destId="{424BB50B-B836-4B45-AB82-FB54271C48FA}" srcOrd="1" destOrd="0" presId="urn:microsoft.com/office/officeart/2005/8/layout/orgChart1"/>
    <dgm:cxn modelId="{EC37A999-3037-484D-8E4B-8DAC069C172C}" type="presOf" srcId="{DC73275A-F855-DC4C-89E1-BB44844A59F4}" destId="{4895F64C-3A3F-714F-AB00-6C368A52AC37}" srcOrd="0" destOrd="0" presId="urn:microsoft.com/office/officeart/2005/8/layout/orgChart1"/>
    <dgm:cxn modelId="{08C9C09B-62E4-0449-A75D-92FF21F73915}" type="presOf" srcId="{CB087366-4552-9D45-A5EB-4BA6FE7242B1}" destId="{E958FF54-6A44-EB43-A67A-570107D059C1}" srcOrd="1" destOrd="0" presId="urn:microsoft.com/office/officeart/2005/8/layout/orgChart1"/>
    <dgm:cxn modelId="{4B81009C-E873-5449-9B2F-20DF5B91ABC2}" type="presOf" srcId="{B73FBCEF-E618-474F-BEEA-D22E7BC67867}" destId="{E2AF6628-0794-CA42-9105-46E7F87460FB}" srcOrd="1" destOrd="0" presId="urn:microsoft.com/office/officeart/2005/8/layout/orgChart1"/>
    <dgm:cxn modelId="{B2C1DEA1-CEFE-4B4C-A6BD-97E3341ABB2F}" type="presOf" srcId="{C127AC91-F484-8548-8A38-E2EE98463328}" destId="{2F0FA819-1B37-8548-BEF3-C8C98A4F2DD0}" srcOrd="0" destOrd="0" presId="urn:microsoft.com/office/officeart/2005/8/layout/orgChart1"/>
    <dgm:cxn modelId="{421CE8A7-BDE2-F543-B4A7-A9764BFE5447}" type="presOf" srcId="{4BDF17AF-CC70-7E4E-BABF-4A6EA2C8C029}" destId="{DAF0E4BF-A617-024F-BB89-0CD7CD1358C6}" srcOrd="0" destOrd="0" presId="urn:microsoft.com/office/officeart/2005/8/layout/orgChart1"/>
    <dgm:cxn modelId="{3A30E3B0-327C-CF4C-ACC0-196215ADF597}" type="presOf" srcId="{8FBABCFF-9B67-674E-9082-1704FB6E16C8}" destId="{09C4888C-9692-C345-9D88-06C2427B61EF}" srcOrd="0" destOrd="0" presId="urn:microsoft.com/office/officeart/2005/8/layout/orgChart1"/>
    <dgm:cxn modelId="{438BAEB2-CB05-8C42-B777-A0D801D4AF60}" type="presOf" srcId="{EA3AF43E-DDED-BD43-A660-091D1BF7FAD1}" destId="{FFA5BEAE-907D-6848-8BCA-2D4880156CA9}" srcOrd="0" destOrd="0" presId="urn:microsoft.com/office/officeart/2005/8/layout/orgChart1"/>
    <dgm:cxn modelId="{B2EE75B3-9192-5444-AD8B-1E2923AFF66E}" type="presOf" srcId="{EA3AF43E-DDED-BD43-A660-091D1BF7FAD1}" destId="{3B0B29B3-F7E3-6B4D-8AFA-22C69C1AE378}" srcOrd="1" destOrd="0" presId="urn:microsoft.com/office/officeart/2005/8/layout/orgChart1"/>
    <dgm:cxn modelId="{8C8D5CB9-8F0A-2140-BBCB-F0F98E85E526}" type="presOf" srcId="{803C5721-2242-0F44-81C7-0BE7D98365B9}" destId="{2089D345-3FD1-D848-BEDB-13409871C3D8}" srcOrd="1" destOrd="0" presId="urn:microsoft.com/office/officeart/2005/8/layout/orgChart1"/>
    <dgm:cxn modelId="{88DBC1BB-9771-4341-9919-865A77BE2430}" srcId="{175BEFD8-5049-BF42-8D61-91512F578859}" destId="{B61585D6-8235-884A-BF83-2B2F874AA6B4}" srcOrd="1" destOrd="0" parTransId="{756AF021-783A-2D44-BDAF-C2B821E7B9E6}" sibTransId="{B2864597-ADDE-1241-8022-C77AF26E1DF9}"/>
    <dgm:cxn modelId="{DBFCA8BC-3334-9D49-A320-5134834BA090}" srcId="{175BEFD8-5049-BF42-8D61-91512F578859}" destId="{23B6598C-2797-6C49-BBD7-02E2FB673844}" srcOrd="2" destOrd="0" parTransId="{5424E7AF-1585-D148-BD53-EB4991D848E7}" sibTransId="{37B72D18-814C-A844-B187-E3A087DE0CC3}"/>
    <dgm:cxn modelId="{90A2C7BC-6196-5441-BB84-8686DC907150}" type="presOf" srcId="{A464D696-C0BF-3942-A495-E2088D8BEFE8}" destId="{52104239-A2DF-FC4B-B299-6E26BEC273F8}" srcOrd="1" destOrd="0" presId="urn:microsoft.com/office/officeart/2005/8/layout/orgChart1"/>
    <dgm:cxn modelId="{5DA03BBD-F3E8-404A-9791-5D548BB2D2A5}" type="presOf" srcId="{560222EB-D29D-2C4D-B62E-0DA7B199936D}" destId="{B56C0034-99E4-D345-A82D-1025D7878D66}" srcOrd="0" destOrd="0" presId="urn:microsoft.com/office/officeart/2005/8/layout/orgChart1"/>
    <dgm:cxn modelId="{E614DEBD-111B-3445-9C1F-CE5342DF63B7}" type="presOf" srcId="{1CF2C13B-EC9A-EF45-BA28-E52000B608F2}" destId="{FA6ED21B-D250-9A4A-8ED8-67838117FE16}" srcOrd="0" destOrd="0" presId="urn:microsoft.com/office/officeart/2005/8/layout/orgChart1"/>
    <dgm:cxn modelId="{BFB61ABF-6CE3-F146-A2AE-1AD6F8C5EF31}" type="presOf" srcId="{EBA5EBF5-884B-4145-9388-A2AFB3CFA18C}" destId="{60ECCCD5-5490-F243-AC11-26FD20EB8C44}" srcOrd="0" destOrd="0" presId="urn:microsoft.com/office/officeart/2005/8/layout/orgChart1"/>
    <dgm:cxn modelId="{331C7DC0-CB44-0149-95DD-6D196CEE6BA6}" type="presOf" srcId="{C7E09D8D-BF2E-9144-AEB9-D70A15395913}" destId="{15E1EE54-0B3D-E64D-A243-854205DCF6B6}" srcOrd="1" destOrd="0" presId="urn:microsoft.com/office/officeart/2005/8/layout/orgChart1"/>
    <dgm:cxn modelId="{565C67CA-6DC6-BA41-B28E-97167F4A0B41}" type="presOf" srcId="{560222EB-D29D-2C4D-B62E-0DA7B199936D}" destId="{41056790-F0B2-7C4D-8775-1839CD0E8A5D}" srcOrd="1" destOrd="0" presId="urn:microsoft.com/office/officeart/2005/8/layout/orgChart1"/>
    <dgm:cxn modelId="{DDDEECCC-3DFE-184C-821C-32DDF485D30F}" type="presOf" srcId="{DAA5E10D-EFAE-974F-890E-DD63E96DC083}" destId="{B1BB0B4B-D22A-004F-99A7-71B73BC4C95D}" srcOrd="0" destOrd="0" presId="urn:microsoft.com/office/officeart/2005/8/layout/orgChart1"/>
    <dgm:cxn modelId="{F91446CE-3023-E44D-8F88-9EF7048D137A}" type="presOf" srcId="{97D68254-458F-3342-A866-DB9F590A252D}" destId="{5B1D2AA1-A204-D445-A74F-30D2CBEC1E4C}" srcOrd="0" destOrd="0" presId="urn:microsoft.com/office/officeart/2005/8/layout/orgChart1"/>
    <dgm:cxn modelId="{39986ADA-5090-E742-9194-89F97AE7B85F}" type="presOf" srcId="{491A7E53-9598-5A4F-AE9A-D1EB9CAA4527}" destId="{A72E054B-E4E9-F947-AEE9-694519EA4021}" srcOrd="1" destOrd="0" presId="urn:microsoft.com/office/officeart/2005/8/layout/orgChart1"/>
    <dgm:cxn modelId="{1A8770DF-B689-7043-A65C-5D916A09902E}" srcId="{CB087366-4552-9D45-A5EB-4BA6FE7242B1}" destId="{A08D2705-73DF-4746-8388-9F449320D702}" srcOrd="0" destOrd="0" parTransId="{3F1A3F07-0833-554A-9369-991141E04AE4}" sibTransId="{07C5F363-4C21-2D46-8AE1-0DCB87DAC0C5}"/>
    <dgm:cxn modelId="{FD3F2BE1-EF3E-C641-A42E-6FDDA72825FD}" type="presOf" srcId="{B61585D6-8235-884A-BF83-2B2F874AA6B4}" destId="{0A1B6D80-474F-6C47-871B-E7A6009CC3F9}" srcOrd="0" destOrd="0" presId="urn:microsoft.com/office/officeart/2005/8/layout/orgChart1"/>
    <dgm:cxn modelId="{CE1DB3E5-C967-6C40-8994-E33537B86159}" type="presOf" srcId="{8781936B-A91D-B24A-A5DF-31135188FAE8}" destId="{8E7BEF1C-0EFE-F749-BD22-5469201BE9DE}" srcOrd="0" destOrd="0" presId="urn:microsoft.com/office/officeart/2005/8/layout/orgChart1"/>
    <dgm:cxn modelId="{61E7BDE8-E98D-994A-B3DC-62C3E045566F}" type="presOf" srcId="{C7E09D8D-BF2E-9144-AEB9-D70A15395913}" destId="{0BC35A8A-36BE-B44E-BB59-0023084AAB43}" srcOrd="0" destOrd="0" presId="urn:microsoft.com/office/officeart/2005/8/layout/orgChart1"/>
    <dgm:cxn modelId="{681EC5E8-68A3-4540-9D67-EF0BE3F12E12}" type="presOf" srcId="{C2EF7B01-1211-134A-9513-940ACEDBD22A}" destId="{B33692FF-BC02-884A-999E-F44EA9E86630}" srcOrd="0" destOrd="0" presId="urn:microsoft.com/office/officeart/2005/8/layout/orgChart1"/>
    <dgm:cxn modelId="{06F000EA-2A9E-4E4E-A209-9A54A660413C}" srcId="{854B06B7-6C3E-F747-9D7C-5AE55D1BF6D8}" destId="{1CF2C13B-EC9A-EF45-BA28-E52000B608F2}" srcOrd="0" destOrd="0" parTransId="{4BDF17AF-CC70-7E4E-BABF-4A6EA2C8C029}" sibTransId="{B945939D-AF6E-1C4D-9EE7-F42420E76E7A}"/>
    <dgm:cxn modelId="{E4B1DEEA-F0AD-3542-917D-307EB36D7A9A}" type="presOf" srcId="{161BE973-76FB-FA4F-B954-4A80B6E496FC}" destId="{8DB7A77F-FA4F-6D4D-BDFE-2B56A1A212B6}" srcOrd="0" destOrd="0" presId="urn:microsoft.com/office/officeart/2005/8/layout/orgChart1"/>
    <dgm:cxn modelId="{5A2B0FEE-8840-2247-8265-049ED0EEACAA}" type="presOf" srcId="{581E5847-9886-2C41-B0E4-B90E2A2FE5C0}" destId="{EF84FD1E-BA16-3F40-83F1-A457514CDF67}" srcOrd="0" destOrd="0" presId="urn:microsoft.com/office/officeart/2005/8/layout/orgChart1"/>
    <dgm:cxn modelId="{FB18DFEE-F6D4-DA49-B353-28689B951CEA}" type="presOf" srcId="{C127AC91-F484-8548-8A38-E2EE98463328}" destId="{895DB5E4-875B-3448-ABF1-69937DDCFB74}" srcOrd="1" destOrd="0" presId="urn:microsoft.com/office/officeart/2005/8/layout/orgChart1"/>
    <dgm:cxn modelId="{A0D2BCEF-3929-F045-820D-0A82EF46EDBB}" type="presOf" srcId="{A08D2705-73DF-4746-8388-9F449320D702}" destId="{2D6A0A2E-2465-BC46-857A-67A0AA529D60}" srcOrd="0" destOrd="0" presId="urn:microsoft.com/office/officeart/2005/8/layout/orgChart1"/>
    <dgm:cxn modelId="{A6347AF0-D763-E540-BC5B-D1104E06C3A6}" type="presOf" srcId="{D9472470-24BC-5349-9634-530DBFA718EE}" destId="{44859C3F-126C-8B46-8D23-07BF88B63CF9}" srcOrd="1" destOrd="0" presId="urn:microsoft.com/office/officeart/2005/8/layout/orgChart1"/>
    <dgm:cxn modelId="{CFB763F3-F0C0-4B4B-A014-FFCEEC7DED98}" type="presOf" srcId="{32542481-301C-4842-8456-AA39D698D1B9}" destId="{18CA62D2-F9B5-FA49-8779-2116097E0D01}" srcOrd="0" destOrd="0" presId="urn:microsoft.com/office/officeart/2005/8/layout/orgChart1"/>
    <dgm:cxn modelId="{CB9AD8F4-C614-B840-AD91-0B9D6A74B454}" srcId="{6BDAA963-989F-8D47-A56F-C2A1EAFAFB1D}" destId="{01510595-8C55-F848-8AD4-5B36B0E864CF}" srcOrd="0" destOrd="0" parTransId="{9C34A598-7A37-AD49-852C-00DD2AC39924}" sibTransId="{0F2B6891-8CC9-8A40-9558-24A753382D57}"/>
    <dgm:cxn modelId="{AEA04BF6-3C91-D948-8985-A9747BBBC082}" type="presOf" srcId="{87C19ACE-8B66-E443-93D0-2A8BC337AB9D}" destId="{B6D2377A-CBDF-1249-92CA-B114D0D26236}" srcOrd="0" destOrd="0" presId="urn:microsoft.com/office/officeart/2005/8/layout/orgChart1"/>
    <dgm:cxn modelId="{02A7CFFC-D6C3-A34F-9C26-E09B156CFBA3}" type="presOf" srcId="{EAF9F3A8-940E-EA41-81D7-A45159F9EA65}" destId="{34813ACF-BC7A-634E-A184-532F8944C906}" srcOrd="0" destOrd="0" presId="urn:microsoft.com/office/officeart/2005/8/layout/orgChart1"/>
    <dgm:cxn modelId="{444FFDB5-205F-674F-B492-AF9B5FC03057}" type="presParOf" srcId="{BA97C1CC-B401-A04F-9C5A-093763244236}" destId="{5C7C3B7A-90DC-EE4A-962C-3B62E8E484DE}" srcOrd="0" destOrd="0" presId="urn:microsoft.com/office/officeart/2005/8/layout/orgChart1"/>
    <dgm:cxn modelId="{1EEA674C-35E2-724D-93D2-B211EE97DD8F}" type="presParOf" srcId="{5C7C3B7A-90DC-EE4A-962C-3B62E8E484DE}" destId="{DF85A724-5107-514F-9B37-F5DBDDB05E53}" srcOrd="0" destOrd="0" presId="urn:microsoft.com/office/officeart/2005/8/layout/orgChart1"/>
    <dgm:cxn modelId="{2EE4F7A7-32C8-7245-BE7D-E44D955A71A1}" type="presParOf" srcId="{DF85A724-5107-514F-9B37-F5DBDDB05E53}" destId="{1B74624F-AEBA-1D4D-8762-0016381C061B}" srcOrd="0" destOrd="0" presId="urn:microsoft.com/office/officeart/2005/8/layout/orgChart1"/>
    <dgm:cxn modelId="{7DC8D579-A9E6-CB4F-8FAF-92DB301DE082}" type="presParOf" srcId="{DF85A724-5107-514F-9B37-F5DBDDB05E53}" destId="{E2AF6628-0794-CA42-9105-46E7F87460FB}" srcOrd="1" destOrd="0" presId="urn:microsoft.com/office/officeart/2005/8/layout/orgChart1"/>
    <dgm:cxn modelId="{642AEE2A-DBE2-964B-A3A2-9CCBF71E21EB}" type="presParOf" srcId="{5C7C3B7A-90DC-EE4A-962C-3B62E8E484DE}" destId="{E704BFF1-DAAD-EF48-8F4F-7F73337F1749}" srcOrd="1" destOrd="0" presId="urn:microsoft.com/office/officeart/2005/8/layout/orgChart1"/>
    <dgm:cxn modelId="{5D0EC7A9-F5AE-364E-AEF4-8A468D7772B9}" type="presParOf" srcId="{E704BFF1-DAAD-EF48-8F4F-7F73337F1749}" destId="{2CFA40E3-4985-DE4E-A7D7-3FFD64EB0816}" srcOrd="0" destOrd="0" presId="urn:microsoft.com/office/officeart/2005/8/layout/orgChart1"/>
    <dgm:cxn modelId="{933AA800-8394-F640-82CD-2E9EB2A05F75}" type="presParOf" srcId="{E704BFF1-DAAD-EF48-8F4F-7F73337F1749}" destId="{8CA8B2ED-A78C-D74D-AA20-0468BCB62D91}" srcOrd="1" destOrd="0" presId="urn:microsoft.com/office/officeart/2005/8/layout/orgChart1"/>
    <dgm:cxn modelId="{25681838-69EC-3040-8E58-A4DFD60FFA92}" type="presParOf" srcId="{8CA8B2ED-A78C-D74D-AA20-0468BCB62D91}" destId="{8BCDD8CE-DAA8-344A-B488-7055FC9482E5}" srcOrd="0" destOrd="0" presId="urn:microsoft.com/office/officeart/2005/8/layout/orgChart1"/>
    <dgm:cxn modelId="{54A47256-86C6-CD48-AA15-3292DE5D6BC4}" type="presParOf" srcId="{8BCDD8CE-DAA8-344A-B488-7055FC9482E5}" destId="{ED5FB45D-896D-324D-BD51-C3A712E1E409}" srcOrd="0" destOrd="0" presId="urn:microsoft.com/office/officeart/2005/8/layout/orgChart1"/>
    <dgm:cxn modelId="{8B441CA1-BEB4-0C44-8FAB-508F74BDFDA3}" type="presParOf" srcId="{8BCDD8CE-DAA8-344A-B488-7055FC9482E5}" destId="{27A9DAEB-A0E3-9A47-A7A3-941A8B3FE0D2}" srcOrd="1" destOrd="0" presId="urn:microsoft.com/office/officeart/2005/8/layout/orgChart1"/>
    <dgm:cxn modelId="{EB2CDA5E-F0DE-0E40-A145-C99E9AB7A63D}" type="presParOf" srcId="{8CA8B2ED-A78C-D74D-AA20-0468BCB62D91}" destId="{459ACD46-56FE-2F4A-96EF-99E38255C5CC}" srcOrd="1" destOrd="0" presId="urn:microsoft.com/office/officeart/2005/8/layout/orgChart1"/>
    <dgm:cxn modelId="{D88DD5D3-AF33-5B4A-A181-D4FE77B933ED}" type="presParOf" srcId="{459ACD46-56FE-2F4A-96EF-99E38255C5CC}" destId="{DAF0E4BF-A617-024F-BB89-0CD7CD1358C6}" srcOrd="0" destOrd="0" presId="urn:microsoft.com/office/officeart/2005/8/layout/orgChart1"/>
    <dgm:cxn modelId="{CD3365AD-04C2-F643-AF08-DD7E91FC2ACB}" type="presParOf" srcId="{459ACD46-56FE-2F4A-96EF-99E38255C5CC}" destId="{3A36B08D-F3ED-9A43-9517-8C3C41D0ACF4}" srcOrd="1" destOrd="0" presId="urn:microsoft.com/office/officeart/2005/8/layout/orgChart1"/>
    <dgm:cxn modelId="{0E4630C2-3E02-0249-AE30-63E3E1E50F3B}" type="presParOf" srcId="{3A36B08D-F3ED-9A43-9517-8C3C41D0ACF4}" destId="{1D2422C9-87A0-9040-9A7B-44E8F084E606}" srcOrd="0" destOrd="0" presId="urn:microsoft.com/office/officeart/2005/8/layout/orgChart1"/>
    <dgm:cxn modelId="{2528967B-D9AE-E742-BFA0-553420E0ABF1}" type="presParOf" srcId="{1D2422C9-87A0-9040-9A7B-44E8F084E606}" destId="{FA6ED21B-D250-9A4A-8ED8-67838117FE16}" srcOrd="0" destOrd="0" presId="urn:microsoft.com/office/officeart/2005/8/layout/orgChart1"/>
    <dgm:cxn modelId="{9D09A1C4-C4B9-A447-BA4B-E49170D3E70F}" type="presParOf" srcId="{1D2422C9-87A0-9040-9A7B-44E8F084E606}" destId="{001C375A-D320-7E44-856D-77FF0EF9963B}" srcOrd="1" destOrd="0" presId="urn:microsoft.com/office/officeart/2005/8/layout/orgChart1"/>
    <dgm:cxn modelId="{7BE5A420-8F6B-5E42-BB09-DC2371D96826}" type="presParOf" srcId="{3A36B08D-F3ED-9A43-9517-8C3C41D0ACF4}" destId="{9B268A53-D714-534F-BC88-5753E97A0F80}" srcOrd="1" destOrd="0" presId="urn:microsoft.com/office/officeart/2005/8/layout/orgChart1"/>
    <dgm:cxn modelId="{4757B177-804F-8E40-879A-6517FDCB9792}" type="presParOf" srcId="{9B268A53-D714-534F-BC88-5753E97A0F80}" destId="{5795B828-ADD2-7D4E-84E1-FCD867FF6AF4}" srcOrd="0" destOrd="0" presId="urn:microsoft.com/office/officeart/2005/8/layout/orgChart1"/>
    <dgm:cxn modelId="{CE2B3661-1E52-0044-9909-304AA59227E8}" type="presParOf" srcId="{9B268A53-D714-534F-BC88-5753E97A0F80}" destId="{DED55B9D-A7A1-F345-94D1-1D85191BBF35}" srcOrd="1" destOrd="0" presId="urn:microsoft.com/office/officeart/2005/8/layout/orgChart1"/>
    <dgm:cxn modelId="{720B0C39-5E67-A44F-B1C6-E7A11B824D3C}" type="presParOf" srcId="{DED55B9D-A7A1-F345-94D1-1D85191BBF35}" destId="{B0406646-8924-DE48-B000-50739A1F52B4}" srcOrd="0" destOrd="0" presId="urn:microsoft.com/office/officeart/2005/8/layout/orgChart1"/>
    <dgm:cxn modelId="{1B8B513E-F0D7-C341-86ED-6231A9B927A7}" type="presParOf" srcId="{B0406646-8924-DE48-B000-50739A1F52B4}" destId="{B1BB0B4B-D22A-004F-99A7-71B73BC4C95D}" srcOrd="0" destOrd="0" presId="urn:microsoft.com/office/officeart/2005/8/layout/orgChart1"/>
    <dgm:cxn modelId="{44BA93D9-D5C7-AA47-926D-75900F92097E}" type="presParOf" srcId="{B0406646-8924-DE48-B000-50739A1F52B4}" destId="{1395D631-FB06-874B-B8B4-437AE0B58F9B}" srcOrd="1" destOrd="0" presId="urn:microsoft.com/office/officeart/2005/8/layout/orgChart1"/>
    <dgm:cxn modelId="{B52FEECE-C19F-6D48-A5D0-2F8EAB8D1A79}" type="presParOf" srcId="{DED55B9D-A7A1-F345-94D1-1D85191BBF35}" destId="{EC468960-EADC-9144-BA60-B35CC73501F2}" srcOrd="1" destOrd="0" presId="urn:microsoft.com/office/officeart/2005/8/layout/orgChart1"/>
    <dgm:cxn modelId="{701C7C21-8897-3648-9CEA-2218E74D9A3D}" type="presParOf" srcId="{DED55B9D-A7A1-F345-94D1-1D85191BBF35}" destId="{D1669340-0689-D847-AF6A-45675408D74A}" srcOrd="2" destOrd="0" presId="urn:microsoft.com/office/officeart/2005/8/layout/orgChart1"/>
    <dgm:cxn modelId="{8E59ABB0-99B8-0E44-93CF-961356C5E63D}" type="presParOf" srcId="{3A36B08D-F3ED-9A43-9517-8C3C41D0ACF4}" destId="{48865DED-22A7-674A-B525-31FBACD68329}" srcOrd="2" destOrd="0" presId="urn:microsoft.com/office/officeart/2005/8/layout/orgChart1"/>
    <dgm:cxn modelId="{28DD749C-E5AE-354E-8422-2CC14329B9D1}" type="presParOf" srcId="{8CA8B2ED-A78C-D74D-AA20-0468BCB62D91}" destId="{EB3E3413-6954-0B45-ACAF-C3538314B9F1}" srcOrd="2" destOrd="0" presId="urn:microsoft.com/office/officeart/2005/8/layout/orgChart1"/>
    <dgm:cxn modelId="{7F66996C-6547-6C4B-A89B-A6B57B791406}" type="presParOf" srcId="{5C7C3B7A-90DC-EE4A-962C-3B62E8E484DE}" destId="{355F628D-0CDB-934C-9A52-BCEAEDEB3114}" srcOrd="2" destOrd="0" presId="urn:microsoft.com/office/officeart/2005/8/layout/orgChart1"/>
    <dgm:cxn modelId="{77842C38-6BF1-4E48-9692-13AFA637C1AB}" type="presParOf" srcId="{BA97C1CC-B401-A04F-9C5A-093763244236}" destId="{128FB54F-F284-E54C-A65E-D8379F6010AE}" srcOrd="1" destOrd="0" presId="urn:microsoft.com/office/officeart/2005/8/layout/orgChart1"/>
    <dgm:cxn modelId="{1546A4F6-EF30-5246-9A78-8CAD340B4FE1}" type="presParOf" srcId="{128FB54F-F284-E54C-A65E-D8379F6010AE}" destId="{766169C5-EE0A-E54D-9A17-17F2408969C0}" srcOrd="0" destOrd="0" presId="urn:microsoft.com/office/officeart/2005/8/layout/orgChart1"/>
    <dgm:cxn modelId="{E7877CF3-D30F-874E-A347-C94A90D56ACC}" type="presParOf" srcId="{766169C5-EE0A-E54D-9A17-17F2408969C0}" destId="{0A1B6D80-474F-6C47-871B-E7A6009CC3F9}" srcOrd="0" destOrd="0" presId="urn:microsoft.com/office/officeart/2005/8/layout/orgChart1"/>
    <dgm:cxn modelId="{39FFDEA8-2BCF-E448-B3C6-BAD9A56435FF}" type="presParOf" srcId="{766169C5-EE0A-E54D-9A17-17F2408969C0}" destId="{7ED0B72F-5A9B-7644-BC2E-05B42C9DF8DB}" srcOrd="1" destOrd="0" presId="urn:microsoft.com/office/officeart/2005/8/layout/orgChart1"/>
    <dgm:cxn modelId="{66D4C8D2-5367-424F-AF88-9ABC179DAA2A}" type="presParOf" srcId="{128FB54F-F284-E54C-A65E-D8379F6010AE}" destId="{88F62FE4-C0EA-3A4F-990C-73E9409BFB2F}" srcOrd="1" destOrd="0" presId="urn:microsoft.com/office/officeart/2005/8/layout/orgChart1"/>
    <dgm:cxn modelId="{3D22D420-4FDA-3941-9A65-84265F14D1DB}" type="presParOf" srcId="{88F62FE4-C0EA-3A4F-990C-73E9409BFB2F}" destId="{34813ACF-BC7A-634E-A184-532F8944C906}" srcOrd="0" destOrd="0" presId="urn:microsoft.com/office/officeart/2005/8/layout/orgChart1"/>
    <dgm:cxn modelId="{4C749588-F80E-6F4A-A916-9AABB13394CA}" type="presParOf" srcId="{88F62FE4-C0EA-3A4F-990C-73E9409BFB2F}" destId="{2F8C71A2-D9E9-F94C-B422-6E8BF003FD1A}" srcOrd="1" destOrd="0" presId="urn:microsoft.com/office/officeart/2005/8/layout/orgChart1"/>
    <dgm:cxn modelId="{194E3FDB-5E0C-F14E-BF8D-7EC48761C4B0}" type="presParOf" srcId="{2F8C71A2-D9E9-F94C-B422-6E8BF003FD1A}" destId="{5B60D847-7BCB-B34F-92FF-ECDEDAB029E7}" srcOrd="0" destOrd="0" presId="urn:microsoft.com/office/officeart/2005/8/layout/orgChart1"/>
    <dgm:cxn modelId="{D6929501-781D-2145-BE36-5A7B7C43C99C}" type="presParOf" srcId="{5B60D847-7BCB-B34F-92FF-ECDEDAB029E7}" destId="{2137A367-783B-A141-BB79-A0229697B3E6}" srcOrd="0" destOrd="0" presId="urn:microsoft.com/office/officeart/2005/8/layout/orgChart1"/>
    <dgm:cxn modelId="{4328CA1E-E423-8B44-938C-E4A71AD16B5F}" type="presParOf" srcId="{5B60D847-7BCB-B34F-92FF-ECDEDAB029E7}" destId="{52104239-A2DF-FC4B-B299-6E26BEC273F8}" srcOrd="1" destOrd="0" presId="urn:microsoft.com/office/officeart/2005/8/layout/orgChart1"/>
    <dgm:cxn modelId="{0C2CAC1A-62BF-DD4E-AF2D-3EEC70D656A2}" type="presParOf" srcId="{2F8C71A2-D9E9-F94C-B422-6E8BF003FD1A}" destId="{35F4028B-4ECB-1C4B-B4EC-A047B599EDFC}" srcOrd="1" destOrd="0" presId="urn:microsoft.com/office/officeart/2005/8/layout/orgChart1"/>
    <dgm:cxn modelId="{B8D8F8F4-CFD9-974E-A575-E4ECA928DC1F}" type="presParOf" srcId="{35F4028B-4ECB-1C4B-B4EC-A047B599EDFC}" destId="{EF84FD1E-BA16-3F40-83F1-A457514CDF67}" srcOrd="0" destOrd="0" presId="urn:microsoft.com/office/officeart/2005/8/layout/orgChart1"/>
    <dgm:cxn modelId="{F62AF9A5-2892-974A-BE30-F028E37928B8}" type="presParOf" srcId="{35F4028B-4ECB-1C4B-B4EC-A047B599EDFC}" destId="{2DE743C7-C6C0-554B-8688-5F2D2011D948}" srcOrd="1" destOrd="0" presId="urn:microsoft.com/office/officeart/2005/8/layout/orgChart1"/>
    <dgm:cxn modelId="{47DDF637-F5BB-FC46-8EB8-B5E53E44F2A5}" type="presParOf" srcId="{2DE743C7-C6C0-554B-8688-5F2D2011D948}" destId="{4E905B96-1ED6-864C-A020-737BE60279E0}" srcOrd="0" destOrd="0" presId="urn:microsoft.com/office/officeart/2005/8/layout/orgChart1"/>
    <dgm:cxn modelId="{9DBFC08D-9466-A14C-B11F-660D9991F98F}" type="presParOf" srcId="{4E905B96-1ED6-864C-A020-737BE60279E0}" destId="{8E7BEF1C-0EFE-F749-BD22-5469201BE9DE}" srcOrd="0" destOrd="0" presId="urn:microsoft.com/office/officeart/2005/8/layout/orgChart1"/>
    <dgm:cxn modelId="{40109B7C-39D7-564F-8834-9FBB285B7DDB}" type="presParOf" srcId="{4E905B96-1ED6-864C-A020-737BE60279E0}" destId="{424BB50B-B836-4B45-AB82-FB54271C48FA}" srcOrd="1" destOrd="0" presId="urn:microsoft.com/office/officeart/2005/8/layout/orgChart1"/>
    <dgm:cxn modelId="{B8B46666-3F68-FB44-BF39-D7B5FB4D4FF9}" type="presParOf" srcId="{2DE743C7-C6C0-554B-8688-5F2D2011D948}" destId="{77CC4649-A8C5-094A-8931-09985A41E9F5}" srcOrd="1" destOrd="0" presId="urn:microsoft.com/office/officeart/2005/8/layout/orgChart1"/>
    <dgm:cxn modelId="{DCA998C1-0A8C-5B4F-A565-701319860B5A}" type="presParOf" srcId="{77CC4649-A8C5-094A-8931-09985A41E9F5}" destId="{EBF461C0-318F-AE4E-9451-C93D31D07FCA}" srcOrd="0" destOrd="0" presId="urn:microsoft.com/office/officeart/2005/8/layout/orgChart1"/>
    <dgm:cxn modelId="{3DB8028D-3EFA-C241-A9D4-9C8F97C9825C}" type="presParOf" srcId="{77CC4649-A8C5-094A-8931-09985A41E9F5}" destId="{BD26F87B-F55B-7E41-BBAE-8EA477AE2391}" srcOrd="1" destOrd="0" presId="urn:microsoft.com/office/officeart/2005/8/layout/orgChart1"/>
    <dgm:cxn modelId="{20C6670D-B9E3-ED41-8FCB-1DAD63B7A4FD}" type="presParOf" srcId="{BD26F87B-F55B-7E41-BBAE-8EA477AE2391}" destId="{07FDD399-CDC1-C140-AAE0-ECBE25C8945A}" srcOrd="0" destOrd="0" presId="urn:microsoft.com/office/officeart/2005/8/layout/orgChart1"/>
    <dgm:cxn modelId="{7A2D75CC-0BB9-3F45-803C-7B1617604AB6}" type="presParOf" srcId="{07FDD399-CDC1-C140-AAE0-ECBE25C8945A}" destId="{5B1D2AA1-A204-D445-A74F-30D2CBEC1E4C}" srcOrd="0" destOrd="0" presId="urn:microsoft.com/office/officeart/2005/8/layout/orgChart1"/>
    <dgm:cxn modelId="{C8FED00E-0181-8A45-982C-C73E658555AE}" type="presParOf" srcId="{07FDD399-CDC1-C140-AAE0-ECBE25C8945A}" destId="{D8FCA32F-2386-B04E-A8B3-1E9F241D9B6B}" srcOrd="1" destOrd="0" presId="urn:microsoft.com/office/officeart/2005/8/layout/orgChart1"/>
    <dgm:cxn modelId="{D1557179-9360-EA40-9161-8BEFB7A33F3F}" type="presParOf" srcId="{BD26F87B-F55B-7E41-BBAE-8EA477AE2391}" destId="{A86A024B-5081-A64B-9C47-4A9CD586B9E0}" srcOrd="1" destOrd="0" presId="urn:microsoft.com/office/officeart/2005/8/layout/orgChart1"/>
    <dgm:cxn modelId="{28CA7810-71A6-F74C-A036-F5C726B4C31C}" type="presParOf" srcId="{BD26F87B-F55B-7E41-BBAE-8EA477AE2391}" destId="{5D4D3064-0FC7-5F4C-A081-EF3922B899FE}" srcOrd="2" destOrd="0" presId="urn:microsoft.com/office/officeart/2005/8/layout/orgChart1"/>
    <dgm:cxn modelId="{B537E391-C76C-204C-AEB6-3651DA6A5852}" type="presParOf" srcId="{2DE743C7-C6C0-554B-8688-5F2D2011D948}" destId="{8634B5A3-A5CC-4047-9A1B-FD68F9E930B5}" srcOrd="2" destOrd="0" presId="urn:microsoft.com/office/officeart/2005/8/layout/orgChart1"/>
    <dgm:cxn modelId="{9DBA57D8-A9CE-2B4C-A447-C97E98FB7B6A}" type="presParOf" srcId="{2F8C71A2-D9E9-F94C-B422-6E8BF003FD1A}" destId="{F1E29BE0-59A4-4345-8B25-2ABADC0523B8}" srcOrd="2" destOrd="0" presId="urn:microsoft.com/office/officeart/2005/8/layout/orgChart1"/>
    <dgm:cxn modelId="{9CE1AB74-CC19-D047-887A-C6B64A613A6E}" type="presParOf" srcId="{128FB54F-F284-E54C-A65E-D8379F6010AE}" destId="{C58C2CF1-6E7C-E941-A58B-CECB1063D86C}" srcOrd="2" destOrd="0" presId="urn:microsoft.com/office/officeart/2005/8/layout/orgChart1"/>
    <dgm:cxn modelId="{53686079-5B31-9E45-9D19-141FEBC03065}" type="presParOf" srcId="{BA97C1CC-B401-A04F-9C5A-093763244236}" destId="{247E1738-066B-244E-AFF2-3E5B3903D7AE}" srcOrd="2" destOrd="0" presId="urn:microsoft.com/office/officeart/2005/8/layout/orgChart1"/>
    <dgm:cxn modelId="{4E1A635C-01AD-C44C-8ADC-AB840333015F}" type="presParOf" srcId="{247E1738-066B-244E-AFF2-3E5B3903D7AE}" destId="{1A24C5BF-06F5-D743-81EC-5FDDBFF0995E}" srcOrd="0" destOrd="0" presId="urn:microsoft.com/office/officeart/2005/8/layout/orgChart1"/>
    <dgm:cxn modelId="{1F96BCF9-642A-8D40-831A-F98287E92B61}" type="presParOf" srcId="{1A24C5BF-06F5-D743-81EC-5FDDBFF0995E}" destId="{9A794311-9DA2-F84B-B9D0-695EE6B25B29}" srcOrd="0" destOrd="0" presId="urn:microsoft.com/office/officeart/2005/8/layout/orgChart1"/>
    <dgm:cxn modelId="{F0276C7B-630D-C64D-ACCA-08157B13237A}" type="presParOf" srcId="{1A24C5BF-06F5-D743-81EC-5FDDBFF0995E}" destId="{DE840758-CAD4-A848-845D-1741E4E40016}" srcOrd="1" destOrd="0" presId="urn:microsoft.com/office/officeart/2005/8/layout/orgChart1"/>
    <dgm:cxn modelId="{9D459CE1-66FD-A24A-9A04-04FC3CDE5C87}" type="presParOf" srcId="{247E1738-066B-244E-AFF2-3E5B3903D7AE}" destId="{9BFDA4AB-D469-D547-8BF4-074B5F1A7AA6}" srcOrd="1" destOrd="0" presId="urn:microsoft.com/office/officeart/2005/8/layout/orgChart1"/>
    <dgm:cxn modelId="{8BF90AF5-241B-3548-8D12-646908257D3E}" type="presParOf" srcId="{9BFDA4AB-D469-D547-8BF4-074B5F1A7AA6}" destId="{09C4888C-9692-C345-9D88-06C2427B61EF}" srcOrd="0" destOrd="0" presId="urn:microsoft.com/office/officeart/2005/8/layout/orgChart1"/>
    <dgm:cxn modelId="{2644F567-85B4-B044-BD5D-5901BE904D35}" type="presParOf" srcId="{9BFDA4AB-D469-D547-8BF4-074B5F1A7AA6}" destId="{93E59165-E7CF-D643-914A-586FEF6C2DDC}" srcOrd="1" destOrd="0" presId="urn:microsoft.com/office/officeart/2005/8/layout/orgChart1"/>
    <dgm:cxn modelId="{B6B44DC4-6937-B94A-A374-4A667C2C6AEF}" type="presParOf" srcId="{93E59165-E7CF-D643-914A-586FEF6C2DDC}" destId="{3D0957E3-83C7-7C45-8584-41349C76495A}" srcOrd="0" destOrd="0" presId="urn:microsoft.com/office/officeart/2005/8/layout/orgChart1"/>
    <dgm:cxn modelId="{51333B82-9670-DA40-9CB4-D7245218090D}" type="presParOf" srcId="{3D0957E3-83C7-7C45-8584-41349C76495A}" destId="{0892F15F-4988-8E44-96BD-50BC9490994D}" srcOrd="0" destOrd="0" presId="urn:microsoft.com/office/officeart/2005/8/layout/orgChart1"/>
    <dgm:cxn modelId="{CEDE30F2-5971-354B-886D-85CE2499F00F}" type="presParOf" srcId="{3D0957E3-83C7-7C45-8584-41349C76495A}" destId="{E958FF54-6A44-EB43-A67A-570107D059C1}" srcOrd="1" destOrd="0" presId="urn:microsoft.com/office/officeart/2005/8/layout/orgChart1"/>
    <dgm:cxn modelId="{803E76AD-3EAA-C242-847B-6DFEA5B72F04}" type="presParOf" srcId="{93E59165-E7CF-D643-914A-586FEF6C2DDC}" destId="{3C9B7752-DF35-0646-834A-B5930AF0C21C}" srcOrd="1" destOrd="0" presId="urn:microsoft.com/office/officeart/2005/8/layout/orgChart1"/>
    <dgm:cxn modelId="{89FB3FEF-5718-AE4C-BC11-2FFFE38C1763}" type="presParOf" srcId="{3C9B7752-DF35-0646-834A-B5930AF0C21C}" destId="{32481284-FEF2-D94A-89E3-355ED2E8D44F}" srcOrd="0" destOrd="0" presId="urn:microsoft.com/office/officeart/2005/8/layout/orgChart1"/>
    <dgm:cxn modelId="{F9B6164C-8C2A-7C47-BA1E-6C15EE73F4D4}" type="presParOf" srcId="{3C9B7752-DF35-0646-834A-B5930AF0C21C}" destId="{5017B80C-88C0-6F48-9F95-80448BEEE075}" srcOrd="1" destOrd="0" presId="urn:microsoft.com/office/officeart/2005/8/layout/orgChart1"/>
    <dgm:cxn modelId="{8D467F7A-892E-324D-AF07-A8D3DDCEC662}" type="presParOf" srcId="{5017B80C-88C0-6F48-9F95-80448BEEE075}" destId="{8B17E0FF-31A8-964F-91AD-4C0283C07E82}" srcOrd="0" destOrd="0" presId="urn:microsoft.com/office/officeart/2005/8/layout/orgChart1"/>
    <dgm:cxn modelId="{345CC528-34BE-AC44-B041-5222B9C8DAE5}" type="presParOf" srcId="{8B17E0FF-31A8-964F-91AD-4C0283C07E82}" destId="{2D6A0A2E-2465-BC46-857A-67A0AA529D60}" srcOrd="0" destOrd="0" presId="urn:microsoft.com/office/officeart/2005/8/layout/orgChart1"/>
    <dgm:cxn modelId="{1C4097D9-0420-594A-9290-AD636E32FAF8}" type="presParOf" srcId="{8B17E0FF-31A8-964F-91AD-4C0283C07E82}" destId="{AEF5AEB7-7653-9042-9669-2256BCA49AE4}" srcOrd="1" destOrd="0" presId="urn:microsoft.com/office/officeart/2005/8/layout/orgChart1"/>
    <dgm:cxn modelId="{E1FA1D3E-AF0C-A746-802A-42C7A53C4E58}" type="presParOf" srcId="{5017B80C-88C0-6F48-9F95-80448BEEE075}" destId="{C9E33A10-9C2E-3D4C-A52A-441542F78313}" srcOrd="1" destOrd="0" presId="urn:microsoft.com/office/officeart/2005/8/layout/orgChart1"/>
    <dgm:cxn modelId="{96CD90D8-5C00-3343-8B7C-9DB6F5B1D0AA}" type="presParOf" srcId="{C9E33A10-9C2E-3D4C-A52A-441542F78313}" destId="{B6D2377A-CBDF-1249-92CA-B114D0D26236}" srcOrd="0" destOrd="0" presId="urn:microsoft.com/office/officeart/2005/8/layout/orgChart1"/>
    <dgm:cxn modelId="{8E80C6B0-5B0A-5744-ACCF-3A4E455C8AAF}" type="presParOf" srcId="{C9E33A10-9C2E-3D4C-A52A-441542F78313}" destId="{1D2C669B-896C-DC47-8C8A-041A0FC10919}" srcOrd="1" destOrd="0" presId="urn:microsoft.com/office/officeart/2005/8/layout/orgChart1"/>
    <dgm:cxn modelId="{7C5E7EFC-B55C-0445-97DF-5CE899A9C615}" type="presParOf" srcId="{1D2C669B-896C-DC47-8C8A-041A0FC10919}" destId="{B0B1F298-A710-0A49-940F-EA361E01DCCA}" srcOrd="0" destOrd="0" presId="urn:microsoft.com/office/officeart/2005/8/layout/orgChart1"/>
    <dgm:cxn modelId="{647B9BF4-A5CB-2145-9C66-CFA795D16261}" type="presParOf" srcId="{B0B1F298-A710-0A49-940F-EA361E01DCCA}" destId="{DEC033D8-61E4-A047-B012-FCF9D5D273BC}" srcOrd="0" destOrd="0" presId="urn:microsoft.com/office/officeart/2005/8/layout/orgChart1"/>
    <dgm:cxn modelId="{5EB58353-41FE-3342-A685-E3F3FE9666A7}" type="presParOf" srcId="{B0B1F298-A710-0A49-940F-EA361E01DCCA}" destId="{A72E054B-E4E9-F947-AEE9-694519EA4021}" srcOrd="1" destOrd="0" presId="urn:microsoft.com/office/officeart/2005/8/layout/orgChart1"/>
    <dgm:cxn modelId="{B28703B3-138F-AE43-A473-0AB333669710}" type="presParOf" srcId="{1D2C669B-896C-DC47-8C8A-041A0FC10919}" destId="{EE16391A-733D-9C42-B1CE-E15FE359CFEF}" srcOrd="1" destOrd="0" presId="urn:microsoft.com/office/officeart/2005/8/layout/orgChart1"/>
    <dgm:cxn modelId="{E729602F-E1F1-3649-8357-9F0CB47CC3CF}" type="presParOf" srcId="{1D2C669B-896C-DC47-8C8A-041A0FC10919}" destId="{6EA68B3F-76AF-C94B-BDA9-F29767B1AA76}" srcOrd="2" destOrd="0" presId="urn:microsoft.com/office/officeart/2005/8/layout/orgChart1"/>
    <dgm:cxn modelId="{602E50B5-1209-C64E-9CE9-E82A97E77113}" type="presParOf" srcId="{5017B80C-88C0-6F48-9F95-80448BEEE075}" destId="{5DEEFA07-4070-F24D-9467-0C943AF419D5}" srcOrd="2" destOrd="0" presId="urn:microsoft.com/office/officeart/2005/8/layout/orgChart1"/>
    <dgm:cxn modelId="{D65D7D1A-1BF4-6D41-97F9-63BB2589DB5D}" type="presParOf" srcId="{3C9B7752-DF35-0646-834A-B5930AF0C21C}" destId="{7AD2637A-7C7B-8F42-9598-EDF0AE8E440C}" srcOrd="2" destOrd="0" presId="urn:microsoft.com/office/officeart/2005/8/layout/orgChart1"/>
    <dgm:cxn modelId="{AD04CE9B-795C-A44E-9B3A-065142313F1D}" type="presParOf" srcId="{3C9B7752-DF35-0646-834A-B5930AF0C21C}" destId="{D9B0E1F0-C69B-EF47-8258-67CDE4C35830}" srcOrd="3" destOrd="0" presId="urn:microsoft.com/office/officeart/2005/8/layout/orgChart1"/>
    <dgm:cxn modelId="{CCDC1A00-4BC0-944E-A177-69217A9B4531}" type="presParOf" srcId="{D9B0E1F0-C69B-EF47-8258-67CDE4C35830}" destId="{576C804E-9B82-614B-BD4F-E3241885A1DB}" srcOrd="0" destOrd="0" presId="urn:microsoft.com/office/officeart/2005/8/layout/orgChart1"/>
    <dgm:cxn modelId="{30433772-1BFB-114F-A322-FD5D15B3D1A4}" type="presParOf" srcId="{576C804E-9B82-614B-BD4F-E3241885A1DB}" destId="{0BC35A8A-36BE-B44E-BB59-0023084AAB43}" srcOrd="0" destOrd="0" presId="urn:microsoft.com/office/officeart/2005/8/layout/orgChart1"/>
    <dgm:cxn modelId="{8C40A972-A34E-D64B-A79F-457DE3BF9D57}" type="presParOf" srcId="{576C804E-9B82-614B-BD4F-E3241885A1DB}" destId="{15E1EE54-0B3D-E64D-A243-854205DCF6B6}" srcOrd="1" destOrd="0" presId="urn:microsoft.com/office/officeart/2005/8/layout/orgChart1"/>
    <dgm:cxn modelId="{E9423222-0586-6E42-842F-C81D2983F613}" type="presParOf" srcId="{D9B0E1F0-C69B-EF47-8258-67CDE4C35830}" destId="{A760980A-03FC-9448-AAEA-4C5E5DD1A397}" srcOrd="1" destOrd="0" presId="urn:microsoft.com/office/officeart/2005/8/layout/orgChart1"/>
    <dgm:cxn modelId="{86DE4349-78AB-D54D-87D6-865FE1353C29}" type="presParOf" srcId="{A760980A-03FC-9448-AAEA-4C5E5DD1A397}" destId="{336D825A-FB6B-AA4D-AACB-59494D89DA80}" srcOrd="0" destOrd="0" presId="urn:microsoft.com/office/officeart/2005/8/layout/orgChart1"/>
    <dgm:cxn modelId="{F5195B0B-9561-9942-B399-8421D9BBF4E0}" type="presParOf" srcId="{A760980A-03FC-9448-AAEA-4C5E5DD1A397}" destId="{6DEFD8FB-909F-3F42-B71F-3067CFA0C6F7}" srcOrd="1" destOrd="0" presId="urn:microsoft.com/office/officeart/2005/8/layout/orgChart1"/>
    <dgm:cxn modelId="{BC91C7A8-698D-B349-816A-C11CEFD86992}" type="presParOf" srcId="{6DEFD8FB-909F-3F42-B71F-3067CFA0C6F7}" destId="{28FF4516-B56F-794B-BFE7-12A7387B1FB2}" srcOrd="0" destOrd="0" presId="urn:microsoft.com/office/officeart/2005/8/layout/orgChart1"/>
    <dgm:cxn modelId="{A83644DA-3F69-FF41-B924-1BB4F5BBF629}" type="presParOf" srcId="{28FF4516-B56F-794B-BFE7-12A7387B1FB2}" destId="{18CA62D2-F9B5-FA49-8779-2116097E0D01}" srcOrd="0" destOrd="0" presId="urn:microsoft.com/office/officeart/2005/8/layout/orgChart1"/>
    <dgm:cxn modelId="{CB6DD70C-3C33-A840-AFF7-194A11010E45}" type="presParOf" srcId="{28FF4516-B56F-794B-BFE7-12A7387B1FB2}" destId="{D87AD856-E2AC-0446-BD4F-43BFF11EB667}" srcOrd="1" destOrd="0" presId="urn:microsoft.com/office/officeart/2005/8/layout/orgChart1"/>
    <dgm:cxn modelId="{5DE5F45C-08B0-5E4B-97EC-10F94A359591}" type="presParOf" srcId="{6DEFD8FB-909F-3F42-B71F-3067CFA0C6F7}" destId="{A0600D9E-E600-884E-AF5C-751B6776B287}" srcOrd="1" destOrd="0" presId="urn:microsoft.com/office/officeart/2005/8/layout/orgChart1"/>
    <dgm:cxn modelId="{D898D5CE-47F5-BA40-88EE-A1351729E672}" type="presParOf" srcId="{A0600D9E-E600-884E-AF5C-751B6776B287}" destId="{4895F64C-3A3F-714F-AB00-6C368A52AC37}" srcOrd="0" destOrd="0" presId="urn:microsoft.com/office/officeart/2005/8/layout/orgChart1"/>
    <dgm:cxn modelId="{5BD7F773-2E62-E441-890B-FF5DD338032C}" type="presParOf" srcId="{A0600D9E-E600-884E-AF5C-751B6776B287}" destId="{7C5C6104-11AD-F44D-93C1-3A6C2B96479F}" srcOrd="1" destOrd="0" presId="urn:microsoft.com/office/officeart/2005/8/layout/orgChart1"/>
    <dgm:cxn modelId="{00455FB0-CAE7-CC46-A6CE-ADA8E2DFCBB5}" type="presParOf" srcId="{7C5C6104-11AD-F44D-93C1-3A6C2B96479F}" destId="{D2B0CF69-A36C-B24C-A6EC-3D1A0C25E97A}" srcOrd="0" destOrd="0" presId="urn:microsoft.com/office/officeart/2005/8/layout/orgChart1"/>
    <dgm:cxn modelId="{F7FCEBE1-7550-F544-A914-54FE12E39177}" type="presParOf" srcId="{D2B0CF69-A36C-B24C-A6EC-3D1A0C25E97A}" destId="{2F0FA819-1B37-8548-BEF3-C8C98A4F2DD0}" srcOrd="0" destOrd="0" presId="urn:microsoft.com/office/officeart/2005/8/layout/orgChart1"/>
    <dgm:cxn modelId="{63FF2FF1-9B1E-174E-83D4-BB2DB183D21B}" type="presParOf" srcId="{D2B0CF69-A36C-B24C-A6EC-3D1A0C25E97A}" destId="{895DB5E4-875B-3448-ABF1-69937DDCFB74}" srcOrd="1" destOrd="0" presId="urn:microsoft.com/office/officeart/2005/8/layout/orgChart1"/>
    <dgm:cxn modelId="{1DDB87C7-CF82-824D-81F9-20C4A829A596}" type="presParOf" srcId="{7C5C6104-11AD-F44D-93C1-3A6C2B96479F}" destId="{3137F4B3-4C6C-C44E-9983-F9D66E7EE4FF}" srcOrd="1" destOrd="0" presId="urn:microsoft.com/office/officeart/2005/8/layout/orgChart1"/>
    <dgm:cxn modelId="{C55BB40F-EB0B-7B44-A854-65CC0CC7BC59}" type="presParOf" srcId="{3137F4B3-4C6C-C44E-9983-F9D66E7EE4FF}" destId="{9CBECADA-47FC-334A-84A5-865680465BC7}" srcOrd="0" destOrd="0" presId="urn:microsoft.com/office/officeart/2005/8/layout/orgChart1"/>
    <dgm:cxn modelId="{D8D3C306-2546-1C48-9D9E-3F7C6BD41819}" type="presParOf" srcId="{3137F4B3-4C6C-C44E-9983-F9D66E7EE4FF}" destId="{28198E09-3ECC-1940-A232-FDE3F57C6CE5}" srcOrd="1" destOrd="0" presId="urn:microsoft.com/office/officeart/2005/8/layout/orgChart1"/>
    <dgm:cxn modelId="{AC09E151-30F5-AE4D-8F4F-2168C55336A8}" type="presParOf" srcId="{28198E09-3ECC-1940-A232-FDE3F57C6CE5}" destId="{13D35D3D-BB91-B64E-A5B2-C707ACEE04AD}" srcOrd="0" destOrd="0" presId="urn:microsoft.com/office/officeart/2005/8/layout/orgChart1"/>
    <dgm:cxn modelId="{7B8A7439-018C-A740-B652-F04CBC2375DA}" type="presParOf" srcId="{13D35D3D-BB91-B64E-A5B2-C707ACEE04AD}" destId="{5C3F55B4-31AE-F647-A5EC-D7326A507770}" srcOrd="0" destOrd="0" presId="urn:microsoft.com/office/officeart/2005/8/layout/orgChart1"/>
    <dgm:cxn modelId="{6273BD2B-91F9-6343-8D02-8AE6C103490B}" type="presParOf" srcId="{13D35D3D-BB91-B64E-A5B2-C707ACEE04AD}" destId="{44859C3F-126C-8B46-8D23-07BF88B63CF9}" srcOrd="1" destOrd="0" presId="urn:microsoft.com/office/officeart/2005/8/layout/orgChart1"/>
    <dgm:cxn modelId="{A5D71167-6255-A948-8537-B40A00CEBABD}" type="presParOf" srcId="{28198E09-3ECC-1940-A232-FDE3F57C6CE5}" destId="{DFAC26F5-8E9E-7D4A-BC24-746441715AD1}" srcOrd="1" destOrd="0" presId="urn:microsoft.com/office/officeart/2005/8/layout/orgChart1"/>
    <dgm:cxn modelId="{53296104-CA66-CC4F-AAD1-CCB60DB67CB6}" type="presParOf" srcId="{28198E09-3ECC-1940-A232-FDE3F57C6CE5}" destId="{FB34335D-430B-1247-8E30-F040BB631D2D}" srcOrd="2" destOrd="0" presId="urn:microsoft.com/office/officeart/2005/8/layout/orgChart1"/>
    <dgm:cxn modelId="{CDC15317-4A07-D748-BF99-E45DEB568ECA}" type="presParOf" srcId="{7C5C6104-11AD-F44D-93C1-3A6C2B96479F}" destId="{F1BEEA22-4AD4-104F-86C6-1BCF91FAC878}" srcOrd="2" destOrd="0" presId="urn:microsoft.com/office/officeart/2005/8/layout/orgChart1"/>
    <dgm:cxn modelId="{836CB035-1777-684F-A45B-8A4E7F08B25F}" type="presParOf" srcId="{6DEFD8FB-909F-3F42-B71F-3067CFA0C6F7}" destId="{158CCF3C-5E04-0744-BBE9-7047C6BD8B37}" srcOrd="2" destOrd="0" presId="urn:microsoft.com/office/officeart/2005/8/layout/orgChart1"/>
    <dgm:cxn modelId="{B90ECBE8-7BCB-C240-AF41-3EBE4DF5C7E7}" type="presParOf" srcId="{D9B0E1F0-C69B-EF47-8258-67CDE4C35830}" destId="{B552982B-2D46-2F40-B576-C26FBA39D11E}" srcOrd="2" destOrd="0" presId="urn:microsoft.com/office/officeart/2005/8/layout/orgChart1"/>
    <dgm:cxn modelId="{BC9603CD-84C0-DB4B-B61A-9298DA301B59}" type="presParOf" srcId="{93E59165-E7CF-D643-914A-586FEF6C2DDC}" destId="{28DB8D29-F2CF-B840-B12D-B82C2889427C}" srcOrd="2" destOrd="0" presId="urn:microsoft.com/office/officeart/2005/8/layout/orgChart1"/>
    <dgm:cxn modelId="{91D58611-8CBF-AA4E-A652-9B77BD405004}" type="presParOf" srcId="{247E1738-066B-244E-AFF2-3E5B3903D7AE}" destId="{E3E3A1E7-DF5B-9F4B-988B-E38EE25018B1}" srcOrd="2" destOrd="0" presId="urn:microsoft.com/office/officeart/2005/8/layout/orgChart1"/>
    <dgm:cxn modelId="{F8645952-B043-844A-AF4A-DE842CFD8942}" type="presParOf" srcId="{BA97C1CC-B401-A04F-9C5A-093763244236}" destId="{4B8D62AC-CD31-F045-BB79-827EE090772D}" srcOrd="3" destOrd="0" presId="urn:microsoft.com/office/officeart/2005/8/layout/orgChart1"/>
    <dgm:cxn modelId="{6A13668C-ECED-5248-BEDD-986C6656A474}" type="presParOf" srcId="{4B8D62AC-CD31-F045-BB79-827EE090772D}" destId="{E15B62EF-3B60-2340-9355-4826B29CD58C}" srcOrd="0" destOrd="0" presId="urn:microsoft.com/office/officeart/2005/8/layout/orgChart1"/>
    <dgm:cxn modelId="{20AD4D9C-8EEF-D347-A5D9-03B839D2C507}" type="presParOf" srcId="{E15B62EF-3B60-2340-9355-4826B29CD58C}" destId="{BC76CB73-881F-DA49-BDE0-E76DC704402F}" srcOrd="0" destOrd="0" presId="urn:microsoft.com/office/officeart/2005/8/layout/orgChart1"/>
    <dgm:cxn modelId="{F8B3A0F9-BE73-C64C-827A-633A526CE367}" type="presParOf" srcId="{E15B62EF-3B60-2340-9355-4826B29CD58C}" destId="{9596D8BA-A725-3D43-9523-D43BD0B9516C}" srcOrd="1" destOrd="0" presId="urn:microsoft.com/office/officeart/2005/8/layout/orgChart1"/>
    <dgm:cxn modelId="{017FF809-FF2E-A441-8768-23369F110F84}" type="presParOf" srcId="{4B8D62AC-CD31-F045-BB79-827EE090772D}" destId="{4475AFB0-D4D4-7C43-A76F-ADAA2C650000}" srcOrd="1" destOrd="0" presId="urn:microsoft.com/office/officeart/2005/8/layout/orgChart1"/>
    <dgm:cxn modelId="{0DA69C52-D980-DD46-8963-5BF160897F9F}" type="presParOf" srcId="{4475AFB0-D4D4-7C43-A76F-ADAA2C650000}" destId="{0E5D45F6-E486-1749-935C-07A32A0D28C9}" srcOrd="0" destOrd="0" presId="urn:microsoft.com/office/officeart/2005/8/layout/orgChart1"/>
    <dgm:cxn modelId="{B8526011-3F26-C942-AE36-05B224121C56}" type="presParOf" srcId="{4475AFB0-D4D4-7C43-A76F-ADAA2C650000}" destId="{FBFF12A8-853F-EE4A-BC9F-589356A5957D}" srcOrd="1" destOrd="0" presId="urn:microsoft.com/office/officeart/2005/8/layout/orgChart1"/>
    <dgm:cxn modelId="{3CC1B05E-20CB-0149-928F-EA488EB1ABE6}" type="presParOf" srcId="{FBFF12A8-853F-EE4A-BC9F-589356A5957D}" destId="{1459257A-0F9F-264C-9FEC-CCDBF94CB688}" srcOrd="0" destOrd="0" presId="urn:microsoft.com/office/officeart/2005/8/layout/orgChart1"/>
    <dgm:cxn modelId="{9D457B1F-4CBC-BF48-B087-80B9468CF139}" type="presParOf" srcId="{1459257A-0F9F-264C-9FEC-CCDBF94CB688}" destId="{23285466-668B-CC4D-B54D-21560920E910}" srcOrd="0" destOrd="0" presId="urn:microsoft.com/office/officeart/2005/8/layout/orgChart1"/>
    <dgm:cxn modelId="{B0589D36-3965-2543-AB2B-E1FE9977013A}" type="presParOf" srcId="{1459257A-0F9F-264C-9FEC-CCDBF94CB688}" destId="{2DBBE388-F5E5-FA4A-A7B3-8901565B1B0C}" srcOrd="1" destOrd="0" presId="urn:microsoft.com/office/officeart/2005/8/layout/orgChart1"/>
    <dgm:cxn modelId="{DFD503BF-ACEB-1140-982B-DD88F130CEDB}" type="presParOf" srcId="{FBFF12A8-853F-EE4A-BC9F-589356A5957D}" destId="{9E85A202-E2F4-1349-94E4-FD7EEB0BA14D}" srcOrd="1" destOrd="0" presId="urn:microsoft.com/office/officeart/2005/8/layout/orgChart1"/>
    <dgm:cxn modelId="{0B06DCF6-D42D-C14E-B8DA-AA72DB99F2D1}" type="presParOf" srcId="{9E85A202-E2F4-1349-94E4-FD7EEB0BA14D}" destId="{0F8DD0B7-0B22-B841-8E29-53DC40D97D9B}" srcOrd="0" destOrd="0" presId="urn:microsoft.com/office/officeart/2005/8/layout/orgChart1"/>
    <dgm:cxn modelId="{AF310A8D-E6BD-004A-A34A-29DCE1AEC95F}" type="presParOf" srcId="{9E85A202-E2F4-1349-94E4-FD7EEB0BA14D}" destId="{2BD78EC9-C45F-A94F-A6A8-38A28AC4EDF0}" srcOrd="1" destOrd="0" presId="urn:microsoft.com/office/officeart/2005/8/layout/orgChart1"/>
    <dgm:cxn modelId="{85D37233-C419-BA4B-8966-D827FE242979}" type="presParOf" srcId="{2BD78EC9-C45F-A94F-A6A8-38A28AC4EDF0}" destId="{BD7B63D4-BEEB-8744-9FB9-34956E362C9C}" srcOrd="0" destOrd="0" presId="urn:microsoft.com/office/officeart/2005/8/layout/orgChart1"/>
    <dgm:cxn modelId="{E081F531-F17F-FD49-BECC-50EA89C817A0}" type="presParOf" srcId="{BD7B63D4-BEEB-8744-9FB9-34956E362C9C}" destId="{B33692FF-BC02-884A-999E-F44EA9E86630}" srcOrd="0" destOrd="0" presId="urn:microsoft.com/office/officeart/2005/8/layout/orgChart1"/>
    <dgm:cxn modelId="{6607A234-7EE6-924F-9DA7-6D0067EAE2D5}" type="presParOf" srcId="{BD7B63D4-BEEB-8744-9FB9-34956E362C9C}" destId="{58F4BEE0-F245-EA49-876A-3F9E5AA789AD}" srcOrd="1" destOrd="0" presId="urn:microsoft.com/office/officeart/2005/8/layout/orgChart1"/>
    <dgm:cxn modelId="{AE2D391F-5643-A140-B287-8892CB16AEA0}" type="presParOf" srcId="{2BD78EC9-C45F-A94F-A6A8-38A28AC4EDF0}" destId="{5785B4D8-1B00-AC45-B8B8-A43228B13390}" srcOrd="1" destOrd="0" presId="urn:microsoft.com/office/officeart/2005/8/layout/orgChart1"/>
    <dgm:cxn modelId="{C7757253-5FD7-5846-B9C6-0019601601F9}" type="presParOf" srcId="{2BD78EC9-C45F-A94F-A6A8-38A28AC4EDF0}" destId="{ECBF032E-30F0-C34C-8DCA-30B07ACD8553}" srcOrd="2" destOrd="0" presId="urn:microsoft.com/office/officeart/2005/8/layout/orgChart1"/>
    <dgm:cxn modelId="{69D43821-485C-0541-A026-4997173EF2C0}" type="presParOf" srcId="{9E85A202-E2F4-1349-94E4-FD7EEB0BA14D}" destId="{6DE01B74-395F-E94C-B79A-85230B6704AE}" srcOrd="2" destOrd="0" presId="urn:microsoft.com/office/officeart/2005/8/layout/orgChart1"/>
    <dgm:cxn modelId="{5901239C-CE28-9D41-AF43-E7D6EB149124}" type="presParOf" srcId="{9E85A202-E2F4-1349-94E4-FD7EEB0BA14D}" destId="{11DDF6E4-DAEF-C247-AFAD-7FBC81E2A8E1}" srcOrd="3" destOrd="0" presId="urn:microsoft.com/office/officeart/2005/8/layout/orgChart1"/>
    <dgm:cxn modelId="{6984CC54-805A-3640-B2A0-1E840A39FAF1}" type="presParOf" srcId="{11DDF6E4-DAEF-C247-AFAD-7FBC81E2A8E1}" destId="{711BF555-D63E-0143-AFAE-A67334EE776C}" srcOrd="0" destOrd="0" presId="urn:microsoft.com/office/officeart/2005/8/layout/orgChart1"/>
    <dgm:cxn modelId="{470AC2AA-2261-F047-92D3-28B31BDB1CE2}" type="presParOf" srcId="{711BF555-D63E-0143-AFAE-A67334EE776C}" destId="{FFA5BEAE-907D-6848-8BCA-2D4880156CA9}" srcOrd="0" destOrd="0" presId="urn:microsoft.com/office/officeart/2005/8/layout/orgChart1"/>
    <dgm:cxn modelId="{5C9A1574-39E4-8C4C-9087-A6ACB5F5EA0F}" type="presParOf" srcId="{711BF555-D63E-0143-AFAE-A67334EE776C}" destId="{3B0B29B3-F7E3-6B4D-8AFA-22C69C1AE378}" srcOrd="1" destOrd="0" presId="urn:microsoft.com/office/officeart/2005/8/layout/orgChart1"/>
    <dgm:cxn modelId="{05829851-61AB-A648-9452-628F745E34B1}" type="presParOf" srcId="{11DDF6E4-DAEF-C247-AFAD-7FBC81E2A8E1}" destId="{DC1234DE-0757-9F4A-AEE8-7B913D336116}" srcOrd="1" destOrd="0" presId="urn:microsoft.com/office/officeart/2005/8/layout/orgChart1"/>
    <dgm:cxn modelId="{D6940E95-B73D-DD45-8B82-16BF16DBEE22}" type="presParOf" srcId="{11DDF6E4-DAEF-C247-AFAD-7FBC81E2A8E1}" destId="{F70820C9-4579-6842-8044-C44F348F0FE5}" srcOrd="2" destOrd="0" presId="urn:microsoft.com/office/officeart/2005/8/layout/orgChart1"/>
    <dgm:cxn modelId="{5CF7F008-06D9-2449-A1D3-C0B9530386CF}" type="presParOf" srcId="{FBFF12A8-853F-EE4A-BC9F-589356A5957D}" destId="{B61DE8BF-D23B-CD4D-B98F-5F655F12DDE8}" srcOrd="2" destOrd="0" presId="urn:microsoft.com/office/officeart/2005/8/layout/orgChart1"/>
    <dgm:cxn modelId="{6E5F36E1-60A9-CD43-822F-AFE6DC7F7E01}" type="presParOf" srcId="{4B8D62AC-CD31-F045-BB79-827EE090772D}" destId="{16D4F748-7616-974F-A878-D3B8ACA486DC}" srcOrd="2" destOrd="0" presId="urn:microsoft.com/office/officeart/2005/8/layout/orgChart1"/>
    <dgm:cxn modelId="{B1D35AAF-8C99-444E-85D6-61A0CD99DC69}" type="presParOf" srcId="{BA97C1CC-B401-A04F-9C5A-093763244236}" destId="{60EB467B-45E9-8246-8465-7116E4F8F358}" srcOrd="4" destOrd="0" presId="urn:microsoft.com/office/officeart/2005/8/layout/orgChart1"/>
    <dgm:cxn modelId="{0CBCE596-C3DC-FB4A-B8D1-64EA43F613FA}" type="presParOf" srcId="{60EB467B-45E9-8246-8465-7116E4F8F358}" destId="{2F969EFB-35EA-0B4A-85B2-C36F0A529A16}" srcOrd="0" destOrd="0" presId="urn:microsoft.com/office/officeart/2005/8/layout/orgChart1"/>
    <dgm:cxn modelId="{26DC8A1A-09C0-4B42-BC65-2D07CC1B4690}" type="presParOf" srcId="{2F969EFB-35EA-0B4A-85B2-C36F0A529A16}" destId="{ECDE400E-8EA7-C840-BF92-4715BF5F46C6}" srcOrd="0" destOrd="0" presId="urn:microsoft.com/office/officeart/2005/8/layout/orgChart1"/>
    <dgm:cxn modelId="{B0D68C8E-8813-5F44-BA2C-D0A8DFF90855}" type="presParOf" srcId="{2F969EFB-35EA-0B4A-85B2-C36F0A529A16}" destId="{2089D345-3FD1-D848-BEDB-13409871C3D8}" srcOrd="1" destOrd="0" presId="urn:microsoft.com/office/officeart/2005/8/layout/orgChart1"/>
    <dgm:cxn modelId="{FEE78020-422E-8441-9AFB-CF358C2407FE}" type="presParOf" srcId="{60EB467B-45E9-8246-8465-7116E4F8F358}" destId="{2ADDCD08-9531-7F4E-8632-C16D790B5E44}" srcOrd="1" destOrd="0" presId="urn:microsoft.com/office/officeart/2005/8/layout/orgChart1"/>
    <dgm:cxn modelId="{1F46045B-12B1-9147-AF82-6032F44DD403}" type="presParOf" srcId="{2ADDCD08-9531-7F4E-8632-C16D790B5E44}" destId="{0C6DFAA4-AFD5-9F46-83D6-8EA9E408572F}" srcOrd="0" destOrd="0" presId="urn:microsoft.com/office/officeart/2005/8/layout/orgChart1"/>
    <dgm:cxn modelId="{A00D1474-BCAF-434D-9AE8-5624C9CECC56}" type="presParOf" srcId="{2ADDCD08-9531-7F4E-8632-C16D790B5E44}" destId="{4D1E4B69-969B-C045-8EBF-A6E0141ED50D}" srcOrd="1" destOrd="0" presId="urn:microsoft.com/office/officeart/2005/8/layout/orgChart1"/>
    <dgm:cxn modelId="{70CBFA1A-9DA3-6148-9BE8-B0788A807283}" type="presParOf" srcId="{4D1E4B69-969B-C045-8EBF-A6E0141ED50D}" destId="{A70F2792-13C9-CC49-9320-AF8FD258EC69}" srcOrd="0" destOrd="0" presId="urn:microsoft.com/office/officeart/2005/8/layout/orgChart1"/>
    <dgm:cxn modelId="{4217DB82-EFEF-A84A-95CD-28157CE2662E}" type="presParOf" srcId="{A70F2792-13C9-CC49-9320-AF8FD258EC69}" destId="{B56C0034-99E4-D345-A82D-1025D7878D66}" srcOrd="0" destOrd="0" presId="urn:microsoft.com/office/officeart/2005/8/layout/orgChart1"/>
    <dgm:cxn modelId="{011C8B79-A311-E247-B835-826472F7A63F}" type="presParOf" srcId="{A70F2792-13C9-CC49-9320-AF8FD258EC69}" destId="{41056790-F0B2-7C4D-8775-1839CD0E8A5D}" srcOrd="1" destOrd="0" presId="urn:microsoft.com/office/officeart/2005/8/layout/orgChart1"/>
    <dgm:cxn modelId="{183FB112-0351-4846-8059-3809251669A4}" type="presParOf" srcId="{4D1E4B69-969B-C045-8EBF-A6E0141ED50D}" destId="{C7EBB4BB-AC74-984D-A7ED-177731990F96}" srcOrd="1" destOrd="0" presId="urn:microsoft.com/office/officeart/2005/8/layout/orgChart1"/>
    <dgm:cxn modelId="{BF47607F-A283-CF4D-84B4-CD58BA1355A3}" type="presParOf" srcId="{C7EBB4BB-AC74-984D-A7ED-177731990F96}" destId="{C99C6206-D164-6A4E-917A-5CA00344C18E}" srcOrd="0" destOrd="0" presId="urn:microsoft.com/office/officeart/2005/8/layout/orgChart1"/>
    <dgm:cxn modelId="{E9D3A91C-72D1-454E-BF4A-B77B3056CF50}" type="presParOf" srcId="{C7EBB4BB-AC74-984D-A7ED-177731990F96}" destId="{7055EA6C-42EF-8648-8563-6C84DE5CBC68}" srcOrd="1" destOrd="0" presId="urn:microsoft.com/office/officeart/2005/8/layout/orgChart1"/>
    <dgm:cxn modelId="{F9D1F7F6-51EB-F844-AD40-161784628DA4}" type="presParOf" srcId="{7055EA6C-42EF-8648-8563-6C84DE5CBC68}" destId="{0EDE0A89-DC3A-FB42-A8BC-1AAB55F1C0FC}" srcOrd="0" destOrd="0" presId="urn:microsoft.com/office/officeart/2005/8/layout/orgChart1"/>
    <dgm:cxn modelId="{59F8F611-13D2-ED43-95C8-9E943574AC96}" type="presParOf" srcId="{0EDE0A89-DC3A-FB42-A8BC-1AAB55F1C0FC}" destId="{45DDE899-0C19-0A4B-9EF3-279EC594476C}" srcOrd="0" destOrd="0" presId="urn:microsoft.com/office/officeart/2005/8/layout/orgChart1"/>
    <dgm:cxn modelId="{F1D19E4B-71A0-6D40-AD8D-9F0C3DF666AD}" type="presParOf" srcId="{0EDE0A89-DC3A-FB42-A8BC-1AAB55F1C0FC}" destId="{179BE3C5-56C8-5D46-B328-23A99329096B}" srcOrd="1" destOrd="0" presId="urn:microsoft.com/office/officeart/2005/8/layout/orgChart1"/>
    <dgm:cxn modelId="{1A650043-3C39-6440-825C-0ADB365AF6B8}" type="presParOf" srcId="{7055EA6C-42EF-8648-8563-6C84DE5CBC68}" destId="{D7D90A78-7EB7-3F43-9AA5-FAC7F87D2B57}" srcOrd="1" destOrd="0" presId="urn:microsoft.com/office/officeart/2005/8/layout/orgChart1"/>
    <dgm:cxn modelId="{6B7DE2C1-8B12-0D4A-AE22-02986AE09B25}" type="presParOf" srcId="{D7D90A78-7EB7-3F43-9AA5-FAC7F87D2B57}" destId="{E387286C-14FB-9141-9DD1-8CEE05A32916}" srcOrd="0" destOrd="0" presId="urn:microsoft.com/office/officeart/2005/8/layout/orgChart1"/>
    <dgm:cxn modelId="{D9ED3A4D-539E-5E4A-88E6-0C55F453BFA7}" type="presParOf" srcId="{D7D90A78-7EB7-3F43-9AA5-FAC7F87D2B57}" destId="{050F4CE6-3FD8-A847-B33A-0FB627A7C26F}" srcOrd="1" destOrd="0" presId="urn:microsoft.com/office/officeart/2005/8/layout/orgChart1"/>
    <dgm:cxn modelId="{F90AC2A7-09DD-674C-8C37-62CA3117433D}" type="presParOf" srcId="{050F4CE6-3FD8-A847-B33A-0FB627A7C26F}" destId="{FA911129-1D28-0A45-8025-14B7414F347D}" srcOrd="0" destOrd="0" presId="urn:microsoft.com/office/officeart/2005/8/layout/orgChart1"/>
    <dgm:cxn modelId="{9BD62630-F4D5-224F-94B8-A1A0CCB67F5D}" type="presParOf" srcId="{FA911129-1D28-0A45-8025-14B7414F347D}" destId="{60ECCCD5-5490-F243-AC11-26FD20EB8C44}" srcOrd="0" destOrd="0" presId="urn:microsoft.com/office/officeart/2005/8/layout/orgChart1"/>
    <dgm:cxn modelId="{50B8F3EA-81EB-DD48-8B47-7CEFFFDBE4B0}" type="presParOf" srcId="{FA911129-1D28-0A45-8025-14B7414F347D}" destId="{ED00349F-A57D-DE47-BC44-E13D9A468053}" srcOrd="1" destOrd="0" presId="urn:microsoft.com/office/officeart/2005/8/layout/orgChart1"/>
    <dgm:cxn modelId="{CE19CCAB-A898-6E4F-B307-862544187CA1}" type="presParOf" srcId="{050F4CE6-3FD8-A847-B33A-0FB627A7C26F}" destId="{09BD5632-DE6C-2446-BD66-0DDE05B33CDC}" srcOrd="1" destOrd="0" presId="urn:microsoft.com/office/officeart/2005/8/layout/orgChart1"/>
    <dgm:cxn modelId="{04657D4E-91C3-134B-B85A-42A3EEFBA4FD}" type="presParOf" srcId="{09BD5632-DE6C-2446-BD66-0DDE05B33CDC}" destId="{8DB7A77F-FA4F-6D4D-BDFE-2B56A1A212B6}" srcOrd="0" destOrd="0" presId="urn:microsoft.com/office/officeart/2005/8/layout/orgChart1"/>
    <dgm:cxn modelId="{49F4AB67-A521-CF46-A931-583969FDCE3F}" type="presParOf" srcId="{09BD5632-DE6C-2446-BD66-0DDE05B33CDC}" destId="{1046EFD6-60E2-ED43-A953-50D7574899F0}" srcOrd="1" destOrd="0" presId="urn:microsoft.com/office/officeart/2005/8/layout/orgChart1"/>
    <dgm:cxn modelId="{0808018D-A850-2B41-8A7B-F9DA21A478A1}" type="presParOf" srcId="{1046EFD6-60E2-ED43-A953-50D7574899F0}" destId="{6A4738E9-4C43-6544-9FF3-159CB0BC9854}" srcOrd="0" destOrd="0" presId="urn:microsoft.com/office/officeart/2005/8/layout/orgChart1"/>
    <dgm:cxn modelId="{0F7A727F-795E-F34C-8DA0-CEE90AE5B8C8}" type="presParOf" srcId="{6A4738E9-4C43-6544-9FF3-159CB0BC9854}" destId="{927EB673-3D05-E64D-B99E-C029E3992690}" srcOrd="0" destOrd="0" presId="urn:microsoft.com/office/officeart/2005/8/layout/orgChart1"/>
    <dgm:cxn modelId="{92979B11-8EFB-8641-A337-91137BBE0209}" type="presParOf" srcId="{6A4738E9-4C43-6544-9FF3-159CB0BC9854}" destId="{32D09BC2-A2D7-D449-A9CB-9928F98CE99C}" srcOrd="1" destOrd="0" presId="urn:microsoft.com/office/officeart/2005/8/layout/orgChart1"/>
    <dgm:cxn modelId="{045FF051-BCE6-BC47-9AB3-87B301334C78}" type="presParOf" srcId="{1046EFD6-60E2-ED43-A953-50D7574899F0}" destId="{1FFA63BE-2E58-604B-9FAF-82A495399880}" srcOrd="1" destOrd="0" presId="urn:microsoft.com/office/officeart/2005/8/layout/orgChart1"/>
    <dgm:cxn modelId="{124D7D37-0432-2943-8CB4-E2C5EDF6CEA9}" type="presParOf" srcId="{1046EFD6-60E2-ED43-A953-50D7574899F0}" destId="{29B3E995-11F5-624B-A282-66F5AFCEDF00}" srcOrd="2" destOrd="0" presId="urn:microsoft.com/office/officeart/2005/8/layout/orgChart1"/>
    <dgm:cxn modelId="{464FC185-E8DB-664C-8D72-CFDF69099217}" type="presParOf" srcId="{050F4CE6-3FD8-A847-B33A-0FB627A7C26F}" destId="{1E2658ED-A236-2B4C-B455-442AB67DCB56}" srcOrd="2" destOrd="0" presId="urn:microsoft.com/office/officeart/2005/8/layout/orgChart1"/>
    <dgm:cxn modelId="{AEC2325A-BB4C-DF45-BD9D-FD7EFD34031D}" type="presParOf" srcId="{7055EA6C-42EF-8648-8563-6C84DE5CBC68}" destId="{613DE5B6-0B93-C74F-979F-2EA8BCA43BD0}" srcOrd="2" destOrd="0" presId="urn:microsoft.com/office/officeart/2005/8/layout/orgChart1"/>
    <dgm:cxn modelId="{28BFA6A9-C580-6E45-9EFD-E8D7323B0C09}" type="presParOf" srcId="{4D1E4B69-969B-C045-8EBF-A6E0141ED50D}" destId="{2E2A2B91-5BE3-0B4E-B660-358C3A49B0A6}" srcOrd="2" destOrd="0" presId="urn:microsoft.com/office/officeart/2005/8/layout/orgChart1"/>
    <dgm:cxn modelId="{65433B3D-4DFA-5B4D-AF44-FDCC865E5068}" type="presParOf" srcId="{60EB467B-45E9-8246-8465-7116E4F8F358}" destId="{0F254BF6-A27F-C54A-9D0F-F8700CEF877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B6E4ABB-AD3A-0F42-95EE-901F46FFAB80}" type="doc">
      <dgm:prSet loTypeId="urn:microsoft.com/office/officeart/2008/layout/HexagonCluster" loCatId="" qsTypeId="urn:microsoft.com/office/officeart/2005/8/quickstyle/simple1" qsCatId="simple" csTypeId="urn:microsoft.com/office/officeart/2005/8/colors/colorful1" csCatId="colorful" phldr="1"/>
      <dgm:spPr/>
      <dgm:t>
        <a:bodyPr/>
        <a:lstStyle/>
        <a:p>
          <a:endParaRPr lang="en-US"/>
        </a:p>
      </dgm:t>
    </dgm:pt>
    <dgm:pt modelId="{B2744EBA-D5D0-A246-BDDD-C26B4BAC8ECD}">
      <dgm:prSet phldrT="[Text]"/>
      <dgm:spPr/>
      <dgm:t>
        <a:bodyPr/>
        <a:lstStyle/>
        <a:p>
          <a:r>
            <a:rPr lang="en-US" dirty="0"/>
            <a:t>Archivists</a:t>
          </a:r>
        </a:p>
      </dgm:t>
    </dgm:pt>
    <dgm:pt modelId="{87945A2A-627D-284A-BC56-D4B32288B697}" type="parTrans" cxnId="{4615575D-471B-5D45-B360-E88DC504DB1D}">
      <dgm:prSet/>
      <dgm:spPr/>
      <dgm:t>
        <a:bodyPr/>
        <a:lstStyle/>
        <a:p>
          <a:endParaRPr lang="en-US"/>
        </a:p>
      </dgm:t>
    </dgm:pt>
    <dgm:pt modelId="{F7F51C6E-A6C1-544C-ACAA-2784C94C0E30}" type="sibTrans" cxnId="{4615575D-471B-5D45-B360-E88DC504DB1D}">
      <dgm:prSet/>
      <dgm:spPr/>
      <dgm:t>
        <a:bodyPr/>
        <a:lstStyle/>
        <a:p>
          <a:endParaRPr lang="en-US"/>
        </a:p>
      </dgm:t>
    </dgm:pt>
    <dgm:pt modelId="{D7B4A7EE-B713-C040-91CC-75AD19799A69}">
      <dgm:prSet phldrT="[Text]"/>
      <dgm:spPr/>
      <dgm:t>
        <a:bodyPr/>
        <a:lstStyle/>
        <a:p>
          <a:r>
            <a:rPr lang="en-US" dirty="0"/>
            <a:t>Location</a:t>
          </a:r>
        </a:p>
      </dgm:t>
    </dgm:pt>
    <dgm:pt modelId="{D3CFEDF6-C2FB-7E40-A571-38E7763AED1A}" type="parTrans" cxnId="{11B23D41-D28E-9F44-9DEE-97BBEC50DC64}">
      <dgm:prSet/>
      <dgm:spPr/>
      <dgm:t>
        <a:bodyPr/>
        <a:lstStyle/>
        <a:p>
          <a:endParaRPr lang="en-US"/>
        </a:p>
      </dgm:t>
    </dgm:pt>
    <dgm:pt modelId="{16184ABE-C95B-924E-8D31-A457E6485D56}" type="sibTrans" cxnId="{11B23D41-D28E-9F44-9DEE-97BBEC50DC64}">
      <dgm:prSet/>
      <dgm:spPr/>
      <dgm:t>
        <a:bodyPr/>
        <a:lstStyle/>
        <a:p>
          <a:endParaRPr lang="en-US"/>
        </a:p>
      </dgm:t>
    </dgm:pt>
    <dgm:pt modelId="{D2F157C6-9F97-0144-83EE-7FA89C135C66}">
      <dgm:prSet phldrT="[Text]"/>
      <dgm:spPr/>
      <dgm:t>
        <a:bodyPr/>
        <a:lstStyle/>
        <a:p>
          <a:r>
            <a:rPr lang="en-US" dirty="0"/>
            <a:t>Representation</a:t>
          </a:r>
        </a:p>
      </dgm:t>
    </dgm:pt>
    <dgm:pt modelId="{A9314DE4-C2AD-6A45-838B-0EDBF98C3226}" type="parTrans" cxnId="{6217176A-762E-0942-A4A3-9E64BB0F3925}">
      <dgm:prSet/>
      <dgm:spPr/>
      <dgm:t>
        <a:bodyPr/>
        <a:lstStyle/>
        <a:p>
          <a:endParaRPr lang="en-US"/>
        </a:p>
      </dgm:t>
    </dgm:pt>
    <dgm:pt modelId="{9F831FCB-C81B-4B46-A3D6-CA667F75F209}" type="sibTrans" cxnId="{6217176A-762E-0942-A4A3-9E64BB0F3925}">
      <dgm:prSet/>
      <dgm:spPr/>
      <dgm:t>
        <a:bodyPr/>
        <a:lstStyle/>
        <a:p>
          <a:endParaRPr lang="en-US"/>
        </a:p>
      </dgm:t>
    </dgm:pt>
    <dgm:pt modelId="{E5D71CE9-DD69-E14C-B8AF-74B3BFCF32DA}">
      <dgm:prSet phldrT="[Text]"/>
      <dgm:spPr/>
      <dgm:t>
        <a:bodyPr/>
        <a:lstStyle/>
        <a:p>
          <a:r>
            <a:rPr lang="en-US" dirty="0"/>
            <a:t>Educational value</a:t>
          </a:r>
        </a:p>
      </dgm:t>
    </dgm:pt>
    <dgm:pt modelId="{7E23CAA3-6B0A-7042-A8F3-E1AF4D4ECFD0}" type="parTrans" cxnId="{D9E505C2-8257-AB46-A401-00BED493EC37}">
      <dgm:prSet/>
      <dgm:spPr/>
      <dgm:t>
        <a:bodyPr/>
        <a:lstStyle/>
        <a:p>
          <a:endParaRPr lang="en-US"/>
        </a:p>
      </dgm:t>
    </dgm:pt>
    <dgm:pt modelId="{692ABBFE-B621-7F42-8B52-43C8C117B10F}" type="sibTrans" cxnId="{D9E505C2-8257-AB46-A401-00BED493EC37}">
      <dgm:prSet/>
      <dgm:spPr/>
      <dgm:t>
        <a:bodyPr/>
        <a:lstStyle/>
        <a:p>
          <a:endParaRPr lang="en-US"/>
        </a:p>
      </dgm:t>
    </dgm:pt>
    <dgm:pt modelId="{18B64FF8-44EC-8B45-A226-F5702E054FAA}">
      <dgm:prSet/>
      <dgm:spPr/>
      <dgm:t>
        <a:bodyPr/>
        <a:lstStyle/>
        <a:p>
          <a:r>
            <a:rPr lang="en-US" dirty="0"/>
            <a:t>Library Administrators</a:t>
          </a:r>
        </a:p>
      </dgm:t>
    </dgm:pt>
    <dgm:pt modelId="{F33776EE-AC6F-6640-89D9-C69AB58B77AA}" type="parTrans" cxnId="{4E29B20F-8003-FD44-A13F-A6090B04F756}">
      <dgm:prSet/>
      <dgm:spPr/>
      <dgm:t>
        <a:bodyPr/>
        <a:lstStyle/>
        <a:p>
          <a:endParaRPr lang="en-US"/>
        </a:p>
      </dgm:t>
    </dgm:pt>
    <dgm:pt modelId="{D621CD6D-B2F1-A94D-9902-858AF6F40996}" type="sibTrans" cxnId="{4E29B20F-8003-FD44-A13F-A6090B04F756}">
      <dgm:prSet/>
      <dgm:spPr/>
      <dgm:t>
        <a:bodyPr/>
        <a:lstStyle/>
        <a:p>
          <a:endParaRPr lang="en-US"/>
        </a:p>
      </dgm:t>
    </dgm:pt>
    <dgm:pt modelId="{FD35F928-9908-8B48-A843-211FD5CD27BC}">
      <dgm:prSet/>
      <dgm:spPr/>
      <dgm:t>
        <a:bodyPr/>
        <a:lstStyle/>
        <a:p>
          <a:r>
            <a:rPr lang="en-US" dirty="0"/>
            <a:t>Users</a:t>
          </a:r>
        </a:p>
      </dgm:t>
    </dgm:pt>
    <dgm:pt modelId="{C11FF888-379E-5C44-97FE-0D76AB18F86D}" type="parTrans" cxnId="{B3DF28FD-497E-3E47-8F52-E237152518A1}">
      <dgm:prSet/>
      <dgm:spPr/>
      <dgm:t>
        <a:bodyPr/>
        <a:lstStyle/>
        <a:p>
          <a:endParaRPr lang="en-US"/>
        </a:p>
      </dgm:t>
    </dgm:pt>
    <dgm:pt modelId="{EEE52870-6A26-374B-8755-57C57550DA44}" type="sibTrans" cxnId="{B3DF28FD-497E-3E47-8F52-E237152518A1}">
      <dgm:prSet/>
      <dgm:spPr/>
      <dgm:t>
        <a:bodyPr/>
        <a:lstStyle/>
        <a:p>
          <a:endParaRPr lang="en-US"/>
        </a:p>
      </dgm:t>
    </dgm:pt>
    <dgm:pt modelId="{9A0F65B4-29E7-444E-A5BF-CB2DBD8FB7D6}">
      <dgm:prSet/>
      <dgm:spPr/>
      <dgm:t>
        <a:bodyPr/>
        <a:lstStyle/>
        <a:p>
          <a:r>
            <a:rPr lang="en-US" dirty="0"/>
            <a:t>Collections</a:t>
          </a:r>
        </a:p>
      </dgm:t>
    </dgm:pt>
    <dgm:pt modelId="{6BA6194F-42A5-A14E-BD87-022077AC1AA3}" type="parTrans" cxnId="{58BCD85B-E39E-9648-9070-CEC8FD2397EE}">
      <dgm:prSet/>
      <dgm:spPr/>
      <dgm:t>
        <a:bodyPr/>
        <a:lstStyle/>
        <a:p>
          <a:endParaRPr lang="en-US"/>
        </a:p>
      </dgm:t>
    </dgm:pt>
    <dgm:pt modelId="{A349F2D6-BC8C-9548-97E2-92A9E6F7DF8E}" type="sibTrans" cxnId="{58BCD85B-E39E-9648-9070-CEC8FD2397EE}">
      <dgm:prSet/>
      <dgm:spPr/>
      <dgm:t>
        <a:bodyPr/>
        <a:lstStyle/>
        <a:p>
          <a:endParaRPr lang="en-US"/>
        </a:p>
      </dgm:t>
    </dgm:pt>
    <dgm:pt modelId="{B814973B-1286-2D44-9108-8C7654BA61AF}">
      <dgm:prSet/>
      <dgm:spPr/>
      <dgm:t>
        <a:bodyPr/>
        <a:lstStyle/>
        <a:p>
          <a:r>
            <a:rPr lang="en-US" dirty="0"/>
            <a:t>Success</a:t>
          </a:r>
        </a:p>
      </dgm:t>
    </dgm:pt>
    <dgm:pt modelId="{18106593-F335-2041-A293-BC73774F337E}" type="parTrans" cxnId="{3BAC3ACA-6B6B-6041-B055-3A91CE994791}">
      <dgm:prSet/>
      <dgm:spPr/>
      <dgm:t>
        <a:bodyPr/>
        <a:lstStyle/>
        <a:p>
          <a:endParaRPr lang="en-US"/>
        </a:p>
      </dgm:t>
    </dgm:pt>
    <dgm:pt modelId="{A534A351-040D-8142-B606-50F945DAAA02}" type="sibTrans" cxnId="{3BAC3ACA-6B6B-6041-B055-3A91CE994791}">
      <dgm:prSet/>
      <dgm:spPr/>
      <dgm:t>
        <a:bodyPr/>
        <a:lstStyle/>
        <a:p>
          <a:endParaRPr lang="en-US"/>
        </a:p>
      </dgm:t>
    </dgm:pt>
    <dgm:pt modelId="{3048D8C8-F59C-964A-8C37-F413A0867217}">
      <dgm:prSet/>
      <dgm:spPr/>
      <dgm:t>
        <a:bodyPr/>
        <a:lstStyle/>
        <a:p>
          <a:r>
            <a:rPr lang="en-US" dirty="0"/>
            <a:t>Uniqueness</a:t>
          </a:r>
        </a:p>
      </dgm:t>
    </dgm:pt>
    <dgm:pt modelId="{315EBD33-63A2-8448-A54B-F9FDB00D6664}" type="parTrans" cxnId="{B8600A3F-E78A-4542-B8C2-D289E4A941F1}">
      <dgm:prSet/>
      <dgm:spPr/>
      <dgm:t>
        <a:bodyPr/>
        <a:lstStyle/>
        <a:p>
          <a:endParaRPr lang="en-US"/>
        </a:p>
      </dgm:t>
    </dgm:pt>
    <dgm:pt modelId="{0F69929A-BAE1-3A4D-B78A-1E3871F88590}" type="sibTrans" cxnId="{B8600A3F-E78A-4542-B8C2-D289E4A941F1}">
      <dgm:prSet/>
      <dgm:spPr/>
      <dgm:t>
        <a:bodyPr/>
        <a:lstStyle/>
        <a:p>
          <a:endParaRPr lang="en-US"/>
        </a:p>
      </dgm:t>
    </dgm:pt>
    <dgm:pt modelId="{BBE0810D-6561-C540-B206-FB334A6CF50F}">
      <dgm:prSet/>
      <dgm:spPr/>
      <dgm:t>
        <a:bodyPr/>
        <a:lstStyle/>
        <a:p>
          <a:r>
            <a:rPr lang="en-US" dirty="0"/>
            <a:t>Limited familiarity</a:t>
          </a:r>
        </a:p>
      </dgm:t>
    </dgm:pt>
    <dgm:pt modelId="{7F6031C2-A1DE-DD42-924D-3301138CA1DF}" type="parTrans" cxnId="{82297C23-E8AE-DD4F-8072-23D00EB21F13}">
      <dgm:prSet/>
      <dgm:spPr/>
      <dgm:t>
        <a:bodyPr/>
        <a:lstStyle/>
        <a:p>
          <a:endParaRPr lang="en-US"/>
        </a:p>
      </dgm:t>
    </dgm:pt>
    <dgm:pt modelId="{8A24820A-7ACA-9644-86A3-23F5D09C0553}" type="sibTrans" cxnId="{82297C23-E8AE-DD4F-8072-23D00EB21F13}">
      <dgm:prSet/>
      <dgm:spPr/>
      <dgm:t>
        <a:bodyPr/>
        <a:lstStyle/>
        <a:p>
          <a:endParaRPr lang="en-US"/>
        </a:p>
      </dgm:t>
    </dgm:pt>
    <dgm:pt modelId="{BE860255-9C1D-8A44-9BAB-D8BB7D5DA0E9}">
      <dgm:prSet/>
      <dgm:spPr/>
      <dgm:t>
        <a:bodyPr/>
        <a:lstStyle/>
        <a:p>
          <a:r>
            <a:rPr lang="en-US" dirty="0"/>
            <a:t>Differences</a:t>
          </a:r>
        </a:p>
      </dgm:t>
    </dgm:pt>
    <dgm:pt modelId="{A0FB7495-B8DF-7F43-A141-BCF5EFF45C5A}" type="parTrans" cxnId="{469C9008-8847-614E-A66C-D9487C8867E2}">
      <dgm:prSet/>
      <dgm:spPr/>
      <dgm:t>
        <a:bodyPr/>
        <a:lstStyle/>
        <a:p>
          <a:endParaRPr lang="en-US"/>
        </a:p>
      </dgm:t>
    </dgm:pt>
    <dgm:pt modelId="{CF25D30D-F143-A54E-816D-40038DE940DA}" type="sibTrans" cxnId="{469C9008-8847-614E-A66C-D9487C8867E2}">
      <dgm:prSet/>
      <dgm:spPr/>
      <dgm:t>
        <a:bodyPr/>
        <a:lstStyle/>
        <a:p>
          <a:endParaRPr lang="en-US"/>
        </a:p>
      </dgm:t>
    </dgm:pt>
    <dgm:pt modelId="{35CD00A7-77B6-EC44-AB7E-39E32E202DC7}">
      <dgm:prSet/>
      <dgm:spPr/>
      <dgm:t>
        <a:bodyPr/>
        <a:lstStyle/>
        <a:p>
          <a:r>
            <a:rPr lang="en-US" dirty="0"/>
            <a:t>Mystery</a:t>
          </a:r>
        </a:p>
      </dgm:t>
    </dgm:pt>
    <dgm:pt modelId="{697D983C-25D7-C141-A626-B75827CA9F9F}" type="parTrans" cxnId="{DB47E436-731E-0240-B49C-0B24D7C5AB08}">
      <dgm:prSet/>
      <dgm:spPr/>
      <dgm:t>
        <a:bodyPr/>
        <a:lstStyle/>
        <a:p>
          <a:endParaRPr lang="en-US"/>
        </a:p>
      </dgm:t>
    </dgm:pt>
    <dgm:pt modelId="{F0C0CE6C-84C5-0745-B2F6-2E0A7B6CE4AB}" type="sibTrans" cxnId="{DB47E436-731E-0240-B49C-0B24D7C5AB08}">
      <dgm:prSet/>
      <dgm:spPr/>
      <dgm:t>
        <a:bodyPr/>
        <a:lstStyle/>
        <a:p>
          <a:endParaRPr lang="en-US"/>
        </a:p>
      </dgm:t>
    </dgm:pt>
    <dgm:pt modelId="{6D8EDCD6-5F5C-9647-9E22-5A65F8C5F6C7}">
      <dgm:prSet/>
      <dgm:spPr/>
      <dgm:t>
        <a:bodyPr/>
        <a:lstStyle/>
        <a:p>
          <a:r>
            <a:rPr lang="en-US"/>
            <a:t>Location</a:t>
          </a:r>
          <a:endParaRPr lang="en-US" dirty="0"/>
        </a:p>
      </dgm:t>
    </dgm:pt>
    <dgm:pt modelId="{E775DA2C-2DC9-C94D-8FE1-D4497849F01B}" type="parTrans" cxnId="{1133B503-9B63-CC4A-9C44-FAB2B33CAE74}">
      <dgm:prSet/>
      <dgm:spPr/>
      <dgm:t>
        <a:bodyPr/>
        <a:lstStyle/>
        <a:p>
          <a:endParaRPr lang="en-US"/>
        </a:p>
      </dgm:t>
    </dgm:pt>
    <dgm:pt modelId="{C0E0C074-0EF5-624C-86BD-3DF5C6407A09}" type="sibTrans" cxnId="{1133B503-9B63-CC4A-9C44-FAB2B33CAE74}">
      <dgm:prSet/>
      <dgm:spPr/>
      <dgm:t>
        <a:bodyPr/>
        <a:lstStyle/>
        <a:p>
          <a:endParaRPr lang="en-US"/>
        </a:p>
      </dgm:t>
    </dgm:pt>
    <dgm:pt modelId="{87C3E992-4C03-444A-B768-E886EB2E3042}">
      <dgm:prSet/>
      <dgm:spPr/>
      <dgm:t>
        <a:bodyPr/>
        <a:lstStyle/>
        <a:p>
          <a:r>
            <a:rPr lang="en-US" dirty="0"/>
            <a:t>Location</a:t>
          </a:r>
        </a:p>
      </dgm:t>
    </dgm:pt>
    <dgm:pt modelId="{E60C5FAC-4A1D-344C-939C-E2CC707FF365}" type="parTrans" cxnId="{BF6F9677-3615-3141-BB81-DD7C96C0DB52}">
      <dgm:prSet/>
      <dgm:spPr/>
      <dgm:t>
        <a:bodyPr/>
        <a:lstStyle/>
        <a:p>
          <a:endParaRPr lang="en-US"/>
        </a:p>
      </dgm:t>
    </dgm:pt>
    <dgm:pt modelId="{05D6DDEC-4D30-7C4C-8E42-97043ECBBDE5}" type="sibTrans" cxnId="{BF6F9677-3615-3141-BB81-DD7C96C0DB52}">
      <dgm:prSet/>
      <dgm:spPr/>
      <dgm:t>
        <a:bodyPr/>
        <a:lstStyle/>
        <a:p>
          <a:endParaRPr lang="en-US"/>
        </a:p>
      </dgm:t>
    </dgm:pt>
    <dgm:pt modelId="{72AB8D0C-B3A7-844D-A02C-E0577FDD5DA2}">
      <dgm:prSet phldrT="[Text]"/>
      <dgm:spPr/>
      <dgm:t>
        <a:bodyPr/>
        <a:lstStyle/>
        <a:p>
          <a:r>
            <a:rPr lang="en-US" dirty="0"/>
            <a:t>Distance</a:t>
          </a:r>
        </a:p>
      </dgm:t>
    </dgm:pt>
    <dgm:pt modelId="{C2A181CF-6ECA-BD42-8839-CC417A900E6C}" type="parTrans" cxnId="{AA3CB54E-D304-3246-8E3A-0B15560AF452}">
      <dgm:prSet/>
      <dgm:spPr/>
      <dgm:t>
        <a:bodyPr/>
        <a:lstStyle/>
        <a:p>
          <a:endParaRPr lang="en-US"/>
        </a:p>
      </dgm:t>
    </dgm:pt>
    <dgm:pt modelId="{4B2EDB4D-5B9F-9941-BE4E-CD03F063BD3A}" type="sibTrans" cxnId="{AA3CB54E-D304-3246-8E3A-0B15560AF452}">
      <dgm:prSet/>
      <dgm:spPr/>
      <dgm:t>
        <a:bodyPr/>
        <a:lstStyle/>
        <a:p>
          <a:endParaRPr lang="en-US"/>
        </a:p>
      </dgm:t>
    </dgm:pt>
    <dgm:pt modelId="{6D406356-D54D-C84C-8074-1F859DFA9E3E}" type="pres">
      <dgm:prSet presAssocID="{7B6E4ABB-AD3A-0F42-95EE-901F46FFAB80}" presName="Name0" presStyleCnt="0">
        <dgm:presLayoutVars>
          <dgm:chMax val="21"/>
          <dgm:chPref val="21"/>
        </dgm:presLayoutVars>
      </dgm:prSet>
      <dgm:spPr/>
    </dgm:pt>
    <dgm:pt modelId="{247AA1B4-7688-E04F-93E1-C4B17ED8B3C0}" type="pres">
      <dgm:prSet presAssocID="{B2744EBA-D5D0-A246-BDDD-C26B4BAC8ECD}" presName="text1" presStyleCnt="0"/>
      <dgm:spPr/>
    </dgm:pt>
    <dgm:pt modelId="{FABFBDCE-A4D8-064F-BEDD-27A505787F41}" type="pres">
      <dgm:prSet presAssocID="{B2744EBA-D5D0-A246-BDDD-C26B4BAC8ECD}" presName="textRepeatNode" presStyleLbl="alignNode1" presStyleIdx="0" presStyleCnt="3">
        <dgm:presLayoutVars>
          <dgm:chMax val="0"/>
          <dgm:chPref val="0"/>
          <dgm:bulletEnabled val="1"/>
        </dgm:presLayoutVars>
      </dgm:prSet>
      <dgm:spPr/>
    </dgm:pt>
    <dgm:pt modelId="{4AF039AD-7126-414C-9502-AFB4D3906E5B}" type="pres">
      <dgm:prSet presAssocID="{B2744EBA-D5D0-A246-BDDD-C26B4BAC8ECD}" presName="textaccent1" presStyleCnt="0"/>
      <dgm:spPr/>
    </dgm:pt>
    <dgm:pt modelId="{9FD8F3BD-C53F-614E-8FF7-415C90BF8EE3}" type="pres">
      <dgm:prSet presAssocID="{B2744EBA-D5D0-A246-BDDD-C26B4BAC8ECD}" presName="accentRepeatNode" presStyleLbl="solidAlignAcc1" presStyleIdx="0" presStyleCnt="6"/>
      <dgm:spPr/>
    </dgm:pt>
    <dgm:pt modelId="{470C51D7-F5AE-1F49-9DB0-A259BF256EE7}" type="pres">
      <dgm:prSet presAssocID="{F7F51C6E-A6C1-544C-ACAA-2784C94C0E30}" presName="image1" presStyleCnt="0"/>
      <dgm:spPr/>
    </dgm:pt>
    <dgm:pt modelId="{7F7EBBAC-E582-6B4C-9F5A-5875EE9CFC22}" type="pres">
      <dgm:prSet presAssocID="{F7F51C6E-A6C1-544C-ACAA-2784C94C0E30}" presName="imageRepeatNode" presStyleLbl="alignAcc1" presStyleIdx="0" presStyleCnt="3"/>
      <dgm:spPr/>
    </dgm:pt>
    <dgm:pt modelId="{51E39BE9-EA6A-3949-868D-1B8D53976DE4}" type="pres">
      <dgm:prSet presAssocID="{F7F51C6E-A6C1-544C-ACAA-2784C94C0E30}" presName="imageaccent1" presStyleCnt="0"/>
      <dgm:spPr/>
    </dgm:pt>
    <dgm:pt modelId="{65287F95-9223-8B4D-BEF6-C35F38CE982A}" type="pres">
      <dgm:prSet presAssocID="{F7F51C6E-A6C1-544C-ACAA-2784C94C0E30}" presName="accentRepeatNode" presStyleLbl="solidAlignAcc1" presStyleIdx="1" presStyleCnt="6" custLinFactNeighborY="-6983"/>
      <dgm:spPr/>
    </dgm:pt>
    <dgm:pt modelId="{BACC291B-F2F4-0446-B975-344789AEABC0}" type="pres">
      <dgm:prSet presAssocID="{18B64FF8-44EC-8B45-A226-F5702E054FAA}" presName="text2" presStyleCnt="0"/>
      <dgm:spPr/>
    </dgm:pt>
    <dgm:pt modelId="{90B6D7CD-72AF-3A46-B404-E3D418094B46}" type="pres">
      <dgm:prSet presAssocID="{18B64FF8-44EC-8B45-A226-F5702E054FAA}" presName="textRepeatNode" presStyleLbl="alignNode1" presStyleIdx="1" presStyleCnt="3">
        <dgm:presLayoutVars>
          <dgm:chMax val="0"/>
          <dgm:chPref val="0"/>
          <dgm:bulletEnabled val="1"/>
        </dgm:presLayoutVars>
      </dgm:prSet>
      <dgm:spPr/>
    </dgm:pt>
    <dgm:pt modelId="{2B57BF7C-6A22-C849-91DB-FEC65166864F}" type="pres">
      <dgm:prSet presAssocID="{18B64FF8-44EC-8B45-A226-F5702E054FAA}" presName="textaccent2" presStyleCnt="0"/>
      <dgm:spPr/>
    </dgm:pt>
    <dgm:pt modelId="{2BB9B2CA-B899-5945-8930-1018FD075E23}" type="pres">
      <dgm:prSet presAssocID="{18B64FF8-44EC-8B45-A226-F5702E054FAA}" presName="accentRepeatNode" presStyleLbl="solidAlignAcc1" presStyleIdx="2" presStyleCnt="6"/>
      <dgm:spPr/>
    </dgm:pt>
    <dgm:pt modelId="{1C96188C-05F4-9D49-A0F6-69786FA20EEE}" type="pres">
      <dgm:prSet presAssocID="{D621CD6D-B2F1-A94D-9902-858AF6F40996}" presName="image2" presStyleCnt="0"/>
      <dgm:spPr/>
    </dgm:pt>
    <dgm:pt modelId="{41BB77AB-4B6F-F74F-ADBF-85E4AF0038D0}" type="pres">
      <dgm:prSet presAssocID="{D621CD6D-B2F1-A94D-9902-858AF6F40996}" presName="imageRepeatNode" presStyleLbl="alignAcc1" presStyleIdx="1" presStyleCnt="3"/>
      <dgm:spPr/>
    </dgm:pt>
    <dgm:pt modelId="{8FF40302-51B9-F941-A13B-260D05027566}" type="pres">
      <dgm:prSet presAssocID="{D621CD6D-B2F1-A94D-9902-858AF6F40996}" presName="imageaccent2" presStyleCnt="0"/>
      <dgm:spPr/>
    </dgm:pt>
    <dgm:pt modelId="{19B14C1D-6E10-CF46-88FC-E4BBB09CB3FD}" type="pres">
      <dgm:prSet presAssocID="{D621CD6D-B2F1-A94D-9902-858AF6F40996}" presName="accentRepeatNode" presStyleLbl="solidAlignAcc1" presStyleIdx="3" presStyleCnt="6"/>
      <dgm:spPr/>
    </dgm:pt>
    <dgm:pt modelId="{DC9C06BB-FCCD-AD48-93CB-A03088BE9192}" type="pres">
      <dgm:prSet presAssocID="{FD35F928-9908-8B48-A843-211FD5CD27BC}" presName="text3" presStyleCnt="0"/>
      <dgm:spPr/>
    </dgm:pt>
    <dgm:pt modelId="{52FB926F-818A-B841-BD8F-DACB90624D73}" type="pres">
      <dgm:prSet presAssocID="{FD35F928-9908-8B48-A843-211FD5CD27BC}" presName="textRepeatNode" presStyleLbl="alignNode1" presStyleIdx="2" presStyleCnt="3">
        <dgm:presLayoutVars>
          <dgm:chMax val="0"/>
          <dgm:chPref val="0"/>
          <dgm:bulletEnabled val="1"/>
        </dgm:presLayoutVars>
      </dgm:prSet>
      <dgm:spPr/>
    </dgm:pt>
    <dgm:pt modelId="{0D66080D-6EE6-1F47-9D76-B1C62DDFF18F}" type="pres">
      <dgm:prSet presAssocID="{FD35F928-9908-8B48-A843-211FD5CD27BC}" presName="textaccent3" presStyleCnt="0"/>
      <dgm:spPr/>
    </dgm:pt>
    <dgm:pt modelId="{2CA5C61F-C4D5-6C4C-A324-C4581993E263}" type="pres">
      <dgm:prSet presAssocID="{FD35F928-9908-8B48-A843-211FD5CD27BC}" presName="accentRepeatNode" presStyleLbl="solidAlignAcc1" presStyleIdx="4" presStyleCnt="6"/>
      <dgm:spPr/>
    </dgm:pt>
    <dgm:pt modelId="{9B393F91-5C15-4244-9CFF-6B916F8403CD}" type="pres">
      <dgm:prSet presAssocID="{EEE52870-6A26-374B-8755-57C57550DA44}" presName="image3" presStyleCnt="0"/>
      <dgm:spPr/>
    </dgm:pt>
    <dgm:pt modelId="{1BC5C98F-6B06-6345-B9C6-48634524C4E4}" type="pres">
      <dgm:prSet presAssocID="{EEE52870-6A26-374B-8755-57C57550DA44}" presName="imageRepeatNode" presStyleLbl="alignAcc1" presStyleIdx="2" presStyleCnt="3"/>
      <dgm:spPr/>
    </dgm:pt>
    <dgm:pt modelId="{D2AA498D-5D6E-8A44-ACC2-009B1E8A1CE6}" type="pres">
      <dgm:prSet presAssocID="{EEE52870-6A26-374B-8755-57C57550DA44}" presName="imageaccent3" presStyleCnt="0"/>
      <dgm:spPr/>
    </dgm:pt>
    <dgm:pt modelId="{D0DF263F-F42B-BB4F-A265-606DE9F332DA}" type="pres">
      <dgm:prSet presAssocID="{EEE52870-6A26-374B-8755-57C57550DA44}" presName="accentRepeatNode" presStyleLbl="solidAlignAcc1" presStyleIdx="5" presStyleCnt="6"/>
      <dgm:spPr/>
    </dgm:pt>
  </dgm:ptLst>
  <dgm:cxnLst>
    <dgm:cxn modelId="{1133B503-9B63-CC4A-9C44-FAB2B33CAE74}" srcId="{18B64FF8-44EC-8B45-A226-F5702E054FAA}" destId="{6D8EDCD6-5F5C-9647-9E22-5A65F8C5F6C7}" srcOrd="3" destOrd="0" parTransId="{E775DA2C-2DC9-C94D-8FE1-D4497849F01B}" sibTransId="{C0E0C074-0EF5-624C-86BD-3DF5C6407A09}"/>
    <dgm:cxn modelId="{469C9008-8847-614E-A66C-D9487C8867E2}" srcId="{18B64FF8-44EC-8B45-A226-F5702E054FAA}" destId="{BE860255-9C1D-8A44-9BAB-D8BB7D5DA0E9}" srcOrd="2" destOrd="0" parTransId="{A0FB7495-B8DF-7F43-A141-BCF5EFF45C5A}" sibTransId="{CF25D30D-F143-A54E-816D-40038DE940DA}"/>
    <dgm:cxn modelId="{3EE9740F-6F58-0841-B896-BFA21922EAF8}" type="presOf" srcId="{B814973B-1286-2D44-9108-8C7654BA61AF}" destId="{52FB926F-818A-B841-BD8F-DACB90624D73}" srcOrd="0" destOrd="2" presId="urn:microsoft.com/office/officeart/2008/layout/HexagonCluster"/>
    <dgm:cxn modelId="{4E29B20F-8003-FD44-A13F-A6090B04F756}" srcId="{7B6E4ABB-AD3A-0F42-95EE-901F46FFAB80}" destId="{18B64FF8-44EC-8B45-A226-F5702E054FAA}" srcOrd="1" destOrd="0" parTransId="{F33776EE-AC6F-6640-89D9-C69AB58B77AA}" sibTransId="{D621CD6D-B2F1-A94D-9902-858AF6F40996}"/>
    <dgm:cxn modelId="{3F9C661B-C957-BF4A-97ED-FEDAB02CC719}" type="presOf" srcId="{BE860255-9C1D-8A44-9BAB-D8BB7D5DA0E9}" destId="{90B6D7CD-72AF-3A46-B404-E3D418094B46}" srcOrd="0" destOrd="3" presId="urn:microsoft.com/office/officeart/2008/layout/HexagonCluster"/>
    <dgm:cxn modelId="{82297C23-E8AE-DD4F-8072-23D00EB21F13}" srcId="{18B64FF8-44EC-8B45-A226-F5702E054FAA}" destId="{BBE0810D-6561-C540-B206-FB334A6CF50F}" srcOrd="1" destOrd="0" parTransId="{7F6031C2-A1DE-DD42-924D-3301138CA1DF}" sibTransId="{8A24820A-7ACA-9644-86A3-23F5D09C0553}"/>
    <dgm:cxn modelId="{6D6C6B25-41E9-5047-8407-FE7046D6B225}" type="presOf" srcId="{6D8EDCD6-5F5C-9647-9E22-5A65F8C5F6C7}" destId="{90B6D7CD-72AF-3A46-B404-E3D418094B46}" srcOrd="0" destOrd="4" presId="urn:microsoft.com/office/officeart/2008/layout/HexagonCluster"/>
    <dgm:cxn modelId="{E99EC534-D610-2246-B439-993BA044E9B0}" type="presOf" srcId="{B2744EBA-D5D0-A246-BDDD-C26B4BAC8ECD}" destId="{FABFBDCE-A4D8-064F-BEDD-27A505787F41}" srcOrd="0" destOrd="0" presId="urn:microsoft.com/office/officeart/2008/layout/HexagonCluster"/>
    <dgm:cxn modelId="{DB47E436-731E-0240-B49C-0B24D7C5AB08}" srcId="{FD35F928-9908-8B48-A843-211FD5CD27BC}" destId="{35CD00A7-77B6-EC44-AB7E-39E32E202DC7}" srcOrd="2" destOrd="0" parTransId="{697D983C-25D7-C141-A626-B75827CA9F9F}" sibTransId="{F0C0CE6C-84C5-0745-B2F6-2E0A7B6CE4AB}"/>
    <dgm:cxn modelId="{B8600A3F-E78A-4542-B8C2-D289E4A941F1}" srcId="{18B64FF8-44EC-8B45-A226-F5702E054FAA}" destId="{3048D8C8-F59C-964A-8C37-F413A0867217}" srcOrd="0" destOrd="0" parTransId="{315EBD33-63A2-8448-A54B-F9FDB00D6664}" sibTransId="{0F69929A-BAE1-3A4D-B78A-1E3871F88590}"/>
    <dgm:cxn modelId="{11B23D41-D28E-9F44-9DEE-97BBEC50DC64}" srcId="{B2744EBA-D5D0-A246-BDDD-C26B4BAC8ECD}" destId="{D7B4A7EE-B713-C040-91CC-75AD19799A69}" srcOrd="0" destOrd="0" parTransId="{D3CFEDF6-C2FB-7E40-A571-38E7763AED1A}" sibTransId="{16184ABE-C95B-924E-8D31-A457E6485D56}"/>
    <dgm:cxn modelId="{65E92948-C2CE-AD4B-9FA7-8198BC615C7D}" type="presOf" srcId="{9A0F65B4-29E7-444E-A5BF-CB2DBD8FB7D6}" destId="{52FB926F-818A-B841-BD8F-DACB90624D73}" srcOrd="0" destOrd="1" presId="urn:microsoft.com/office/officeart/2008/layout/HexagonCluster"/>
    <dgm:cxn modelId="{D15DB84B-75F8-F046-98AB-D90B167F22D1}" type="presOf" srcId="{F7F51C6E-A6C1-544C-ACAA-2784C94C0E30}" destId="{7F7EBBAC-E582-6B4C-9F5A-5875EE9CFC22}" srcOrd="0" destOrd="0" presId="urn:microsoft.com/office/officeart/2008/layout/HexagonCluster"/>
    <dgm:cxn modelId="{AA3CB54E-D304-3246-8E3A-0B15560AF452}" srcId="{B2744EBA-D5D0-A246-BDDD-C26B4BAC8ECD}" destId="{72AB8D0C-B3A7-844D-A02C-E0577FDD5DA2}" srcOrd="3" destOrd="0" parTransId="{C2A181CF-6ECA-BD42-8839-CC417A900E6C}" sibTransId="{4B2EDB4D-5B9F-9941-BE4E-CD03F063BD3A}"/>
    <dgm:cxn modelId="{1DCEC850-9C58-AE42-9AF2-5F6B9A6E10A0}" type="presOf" srcId="{18B64FF8-44EC-8B45-A226-F5702E054FAA}" destId="{90B6D7CD-72AF-3A46-B404-E3D418094B46}" srcOrd="0" destOrd="0" presId="urn:microsoft.com/office/officeart/2008/layout/HexagonCluster"/>
    <dgm:cxn modelId="{DF804158-D25D-4647-A404-DA7C3D2DECCA}" type="presOf" srcId="{D621CD6D-B2F1-A94D-9902-858AF6F40996}" destId="{41BB77AB-4B6F-F74F-ADBF-85E4AF0038D0}" srcOrd="0" destOrd="0" presId="urn:microsoft.com/office/officeart/2008/layout/HexagonCluster"/>
    <dgm:cxn modelId="{58BCD85B-E39E-9648-9070-CEC8FD2397EE}" srcId="{FD35F928-9908-8B48-A843-211FD5CD27BC}" destId="{9A0F65B4-29E7-444E-A5BF-CB2DBD8FB7D6}" srcOrd="0" destOrd="0" parTransId="{6BA6194F-42A5-A14E-BD87-022077AC1AA3}" sibTransId="{A349F2D6-BC8C-9548-97E2-92A9E6F7DF8E}"/>
    <dgm:cxn modelId="{4615575D-471B-5D45-B360-E88DC504DB1D}" srcId="{7B6E4ABB-AD3A-0F42-95EE-901F46FFAB80}" destId="{B2744EBA-D5D0-A246-BDDD-C26B4BAC8ECD}" srcOrd="0" destOrd="0" parTransId="{87945A2A-627D-284A-BC56-D4B32288B697}" sibTransId="{F7F51C6E-A6C1-544C-ACAA-2784C94C0E30}"/>
    <dgm:cxn modelId="{6217176A-762E-0942-A4A3-9E64BB0F3925}" srcId="{B2744EBA-D5D0-A246-BDDD-C26B4BAC8ECD}" destId="{D2F157C6-9F97-0144-83EE-7FA89C135C66}" srcOrd="1" destOrd="0" parTransId="{A9314DE4-C2AD-6A45-838B-0EDBF98C3226}" sibTransId="{9F831FCB-C81B-4B46-A3D6-CA667F75F209}"/>
    <dgm:cxn modelId="{4455446E-96AD-F94D-B96F-6A7B51A0DAC8}" type="presOf" srcId="{D7B4A7EE-B713-C040-91CC-75AD19799A69}" destId="{FABFBDCE-A4D8-064F-BEDD-27A505787F41}" srcOrd="0" destOrd="1" presId="urn:microsoft.com/office/officeart/2008/layout/HexagonCluster"/>
    <dgm:cxn modelId="{BF6F9677-3615-3141-BB81-DD7C96C0DB52}" srcId="{FD35F928-9908-8B48-A843-211FD5CD27BC}" destId="{87C3E992-4C03-444A-B768-E886EB2E3042}" srcOrd="3" destOrd="0" parTransId="{E60C5FAC-4A1D-344C-939C-E2CC707FF365}" sibTransId="{05D6DDEC-4D30-7C4C-8E42-97043ECBBDE5}"/>
    <dgm:cxn modelId="{920B697E-EB2C-C040-9120-1991BC9A1C68}" type="presOf" srcId="{3048D8C8-F59C-964A-8C37-F413A0867217}" destId="{90B6D7CD-72AF-3A46-B404-E3D418094B46}" srcOrd="0" destOrd="1" presId="urn:microsoft.com/office/officeart/2008/layout/HexagonCluster"/>
    <dgm:cxn modelId="{62703A9C-C5D1-D04E-A24F-97F87F6E79AB}" type="presOf" srcId="{BBE0810D-6561-C540-B206-FB334A6CF50F}" destId="{90B6D7CD-72AF-3A46-B404-E3D418094B46}" srcOrd="0" destOrd="2" presId="urn:microsoft.com/office/officeart/2008/layout/HexagonCluster"/>
    <dgm:cxn modelId="{4669B39E-FE04-6C47-8B15-392BF48E2788}" type="presOf" srcId="{87C3E992-4C03-444A-B768-E886EB2E3042}" destId="{52FB926F-818A-B841-BD8F-DACB90624D73}" srcOrd="0" destOrd="4" presId="urn:microsoft.com/office/officeart/2008/layout/HexagonCluster"/>
    <dgm:cxn modelId="{AE92E2A4-C12D-DD40-9503-CA32AC9D3422}" type="presOf" srcId="{7B6E4ABB-AD3A-0F42-95EE-901F46FFAB80}" destId="{6D406356-D54D-C84C-8074-1F859DFA9E3E}" srcOrd="0" destOrd="0" presId="urn:microsoft.com/office/officeart/2008/layout/HexagonCluster"/>
    <dgm:cxn modelId="{A3CA13B0-034C-E24D-8D66-F0128597701C}" type="presOf" srcId="{FD35F928-9908-8B48-A843-211FD5CD27BC}" destId="{52FB926F-818A-B841-BD8F-DACB90624D73}" srcOrd="0" destOrd="0" presId="urn:microsoft.com/office/officeart/2008/layout/HexagonCluster"/>
    <dgm:cxn modelId="{AD2947B1-8821-F749-84CA-C2A4B81B6E0F}" type="presOf" srcId="{72AB8D0C-B3A7-844D-A02C-E0577FDD5DA2}" destId="{FABFBDCE-A4D8-064F-BEDD-27A505787F41}" srcOrd="0" destOrd="4" presId="urn:microsoft.com/office/officeart/2008/layout/HexagonCluster"/>
    <dgm:cxn modelId="{D9E505C2-8257-AB46-A401-00BED493EC37}" srcId="{B2744EBA-D5D0-A246-BDDD-C26B4BAC8ECD}" destId="{E5D71CE9-DD69-E14C-B8AF-74B3BFCF32DA}" srcOrd="2" destOrd="0" parTransId="{7E23CAA3-6B0A-7042-A8F3-E1AF4D4ECFD0}" sibTransId="{692ABBFE-B621-7F42-8B52-43C8C117B10F}"/>
    <dgm:cxn modelId="{EE220BC8-9823-6947-8D08-B916E7FC7CBA}" type="presOf" srcId="{D2F157C6-9F97-0144-83EE-7FA89C135C66}" destId="{FABFBDCE-A4D8-064F-BEDD-27A505787F41}" srcOrd="0" destOrd="2" presId="urn:microsoft.com/office/officeart/2008/layout/HexagonCluster"/>
    <dgm:cxn modelId="{3BAC3ACA-6B6B-6041-B055-3A91CE994791}" srcId="{FD35F928-9908-8B48-A843-211FD5CD27BC}" destId="{B814973B-1286-2D44-9108-8C7654BA61AF}" srcOrd="1" destOrd="0" parTransId="{18106593-F335-2041-A293-BC73774F337E}" sibTransId="{A534A351-040D-8142-B606-50F945DAAA02}"/>
    <dgm:cxn modelId="{006C56D1-BC09-6648-A86A-9493A24573E0}" type="presOf" srcId="{35CD00A7-77B6-EC44-AB7E-39E32E202DC7}" destId="{52FB926F-818A-B841-BD8F-DACB90624D73}" srcOrd="0" destOrd="3" presId="urn:microsoft.com/office/officeart/2008/layout/HexagonCluster"/>
    <dgm:cxn modelId="{8A38CFF8-C99E-0E4F-8350-A8085AE724B5}" type="presOf" srcId="{EEE52870-6A26-374B-8755-57C57550DA44}" destId="{1BC5C98F-6B06-6345-B9C6-48634524C4E4}" srcOrd="0" destOrd="0" presId="urn:microsoft.com/office/officeart/2008/layout/HexagonCluster"/>
    <dgm:cxn modelId="{B3DF28FD-497E-3E47-8F52-E237152518A1}" srcId="{7B6E4ABB-AD3A-0F42-95EE-901F46FFAB80}" destId="{FD35F928-9908-8B48-A843-211FD5CD27BC}" srcOrd="2" destOrd="0" parTransId="{C11FF888-379E-5C44-97FE-0D76AB18F86D}" sibTransId="{EEE52870-6A26-374B-8755-57C57550DA44}"/>
    <dgm:cxn modelId="{45CE07FE-2D5F-0140-A026-C4C22D75623B}" type="presOf" srcId="{E5D71CE9-DD69-E14C-B8AF-74B3BFCF32DA}" destId="{FABFBDCE-A4D8-064F-BEDD-27A505787F41}" srcOrd="0" destOrd="3" presId="urn:microsoft.com/office/officeart/2008/layout/HexagonCluster"/>
    <dgm:cxn modelId="{8F4B0DB6-48A5-CE47-92A1-B42C682B8424}" type="presParOf" srcId="{6D406356-D54D-C84C-8074-1F859DFA9E3E}" destId="{247AA1B4-7688-E04F-93E1-C4B17ED8B3C0}" srcOrd="0" destOrd="0" presId="urn:microsoft.com/office/officeart/2008/layout/HexagonCluster"/>
    <dgm:cxn modelId="{210D5FDC-224A-5844-8089-EDEA832B7A77}" type="presParOf" srcId="{247AA1B4-7688-E04F-93E1-C4B17ED8B3C0}" destId="{FABFBDCE-A4D8-064F-BEDD-27A505787F41}" srcOrd="0" destOrd="0" presId="urn:microsoft.com/office/officeart/2008/layout/HexagonCluster"/>
    <dgm:cxn modelId="{D37DEE8C-AE33-FF46-931B-8C6C05B76409}" type="presParOf" srcId="{6D406356-D54D-C84C-8074-1F859DFA9E3E}" destId="{4AF039AD-7126-414C-9502-AFB4D3906E5B}" srcOrd="1" destOrd="0" presId="urn:microsoft.com/office/officeart/2008/layout/HexagonCluster"/>
    <dgm:cxn modelId="{415EC88E-3300-CC45-A383-8512A5AFBFB3}" type="presParOf" srcId="{4AF039AD-7126-414C-9502-AFB4D3906E5B}" destId="{9FD8F3BD-C53F-614E-8FF7-415C90BF8EE3}" srcOrd="0" destOrd="0" presId="urn:microsoft.com/office/officeart/2008/layout/HexagonCluster"/>
    <dgm:cxn modelId="{61D2FE71-0DE5-F74E-9202-217A568A48EE}" type="presParOf" srcId="{6D406356-D54D-C84C-8074-1F859DFA9E3E}" destId="{470C51D7-F5AE-1F49-9DB0-A259BF256EE7}" srcOrd="2" destOrd="0" presId="urn:microsoft.com/office/officeart/2008/layout/HexagonCluster"/>
    <dgm:cxn modelId="{F97B4104-2E4F-CF49-8D10-1682372BBE3D}" type="presParOf" srcId="{470C51D7-F5AE-1F49-9DB0-A259BF256EE7}" destId="{7F7EBBAC-E582-6B4C-9F5A-5875EE9CFC22}" srcOrd="0" destOrd="0" presId="urn:microsoft.com/office/officeart/2008/layout/HexagonCluster"/>
    <dgm:cxn modelId="{A178B08D-B9A0-464A-9BAA-43B849B3D68C}" type="presParOf" srcId="{6D406356-D54D-C84C-8074-1F859DFA9E3E}" destId="{51E39BE9-EA6A-3949-868D-1B8D53976DE4}" srcOrd="3" destOrd="0" presId="urn:microsoft.com/office/officeart/2008/layout/HexagonCluster"/>
    <dgm:cxn modelId="{740111C4-464B-D144-8027-17035503C1C7}" type="presParOf" srcId="{51E39BE9-EA6A-3949-868D-1B8D53976DE4}" destId="{65287F95-9223-8B4D-BEF6-C35F38CE982A}" srcOrd="0" destOrd="0" presId="urn:microsoft.com/office/officeart/2008/layout/HexagonCluster"/>
    <dgm:cxn modelId="{4DE7C076-C179-034F-9320-40A89349BB84}" type="presParOf" srcId="{6D406356-D54D-C84C-8074-1F859DFA9E3E}" destId="{BACC291B-F2F4-0446-B975-344789AEABC0}" srcOrd="4" destOrd="0" presId="urn:microsoft.com/office/officeart/2008/layout/HexagonCluster"/>
    <dgm:cxn modelId="{D507EE22-21A3-904B-8472-0F2E2236547D}" type="presParOf" srcId="{BACC291B-F2F4-0446-B975-344789AEABC0}" destId="{90B6D7CD-72AF-3A46-B404-E3D418094B46}" srcOrd="0" destOrd="0" presId="urn:microsoft.com/office/officeart/2008/layout/HexagonCluster"/>
    <dgm:cxn modelId="{70AB67D4-B91F-4E47-A222-B4E81CE4610A}" type="presParOf" srcId="{6D406356-D54D-C84C-8074-1F859DFA9E3E}" destId="{2B57BF7C-6A22-C849-91DB-FEC65166864F}" srcOrd="5" destOrd="0" presId="urn:microsoft.com/office/officeart/2008/layout/HexagonCluster"/>
    <dgm:cxn modelId="{905799D4-FC0D-4D49-B958-70187595D5AF}" type="presParOf" srcId="{2B57BF7C-6A22-C849-91DB-FEC65166864F}" destId="{2BB9B2CA-B899-5945-8930-1018FD075E23}" srcOrd="0" destOrd="0" presId="urn:microsoft.com/office/officeart/2008/layout/HexagonCluster"/>
    <dgm:cxn modelId="{D234C37E-DFFF-7849-BFEE-7642812381CB}" type="presParOf" srcId="{6D406356-D54D-C84C-8074-1F859DFA9E3E}" destId="{1C96188C-05F4-9D49-A0F6-69786FA20EEE}" srcOrd="6" destOrd="0" presId="urn:microsoft.com/office/officeart/2008/layout/HexagonCluster"/>
    <dgm:cxn modelId="{274B876C-574B-8F4D-A56A-4BA40D6737C4}" type="presParOf" srcId="{1C96188C-05F4-9D49-A0F6-69786FA20EEE}" destId="{41BB77AB-4B6F-F74F-ADBF-85E4AF0038D0}" srcOrd="0" destOrd="0" presId="urn:microsoft.com/office/officeart/2008/layout/HexagonCluster"/>
    <dgm:cxn modelId="{8A5C94F7-385D-CE44-A174-28602D1F3BA2}" type="presParOf" srcId="{6D406356-D54D-C84C-8074-1F859DFA9E3E}" destId="{8FF40302-51B9-F941-A13B-260D05027566}" srcOrd="7" destOrd="0" presId="urn:microsoft.com/office/officeart/2008/layout/HexagonCluster"/>
    <dgm:cxn modelId="{024F67E3-41F6-344D-9D5B-B99D92BC9FC1}" type="presParOf" srcId="{8FF40302-51B9-F941-A13B-260D05027566}" destId="{19B14C1D-6E10-CF46-88FC-E4BBB09CB3FD}" srcOrd="0" destOrd="0" presId="urn:microsoft.com/office/officeart/2008/layout/HexagonCluster"/>
    <dgm:cxn modelId="{EC6A8231-4D2D-D649-8645-CA93F99A5806}" type="presParOf" srcId="{6D406356-D54D-C84C-8074-1F859DFA9E3E}" destId="{DC9C06BB-FCCD-AD48-93CB-A03088BE9192}" srcOrd="8" destOrd="0" presId="urn:microsoft.com/office/officeart/2008/layout/HexagonCluster"/>
    <dgm:cxn modelId="{3AEE93A0-8D7F-6A40-81E8-B04D440BBB0D}" type="presParOf" srcId="{DC9C06BB-FCCD-AD48-93CB-A03088BE9192}" destId="{52FB926F-818A-B841-BD8F-DACB90624D73}" srcOrd="0" destOrd="0" presId="urn:microsoft.com/office/officeart/2008/layout/HexagonCluster"/>
    <dgm:cxn modelId="{2F01808B-039F-C845-A914-09213A5049D6}" type="presParOf" srcId="{6D406356-D54D-C84C-8074-1F859DFA9E3E}" destId="{0D66080D-6EE6-1F47-9D76-B1C62DDFF18F}" srcOrd="9" destOrd="0" presId="urn:microsoft.com/office/officeart/2008/layout/HexagonCluster"/>
    <dgm:cxn modelId="{E0E1FE39-FD5F-B842-AB47-B5457BABDD40}" type="presParOf" srcId="{0D66080D-6EE6-1F47-9D76-B1C62DDFF18F}" destId="{2CA5C61F-C4D5-6C4C-A324-C4581993E263}" srcOrd="0" destOrd="0" presId="urn:microsoft.com/office/officeart/2008/layout/HexagonCluster"/>
    <dgm:cxn modelId="{9846032D-E78C-0D48-9E88-2AF50A9B7B39}" type="presParOf" srcId="{6D406356-D54D-C84C-8074-1F859DFA9E3E}" destId="{9B393F91-5C15-4244-9CFF-6B916F8403CD}" srcOrd="10" destOrd="0" presId="urn:microsoft.com/office/officeart/2008/layout/HexagonCluster"/>
    <dgm:cxn modelId="{41AD3F4F-4748-3545-A402-5AD342F1A5D9}" type="presParOf" srcId="{9B393F91-5C15-4244-9CFF-6B916F8403CD}" destId="{1BC5C98F-6B06-6345-B9C6-48634524C4E4}" srcOrd="0" destOrd="0" presId="urn:microsoft.com/office/officeart/2008/layout/HexagonCluster"/>
    <dgm:cxn modelId="{BC58BAE9-4FCB-684C-952C-EF58DBE5FEAE}" type="presParOf" srcId="{6D406356-D54D-C84C-8074-1F859DFA9E3E}" destId="{D2AA498D-5D6E-8A44-ACC2-009B1E8A1CE6}" srcOrd="11" destOrd="0" presId="urn:microsoft.com/office/officeart/2008/layout/HexagonCluster"/>
    <dgm:cxn modelId="{A2D4759C-F329-B249-A8C6-0D631B1BE351}" type="presParOf" srcId="{D2AA498D-5D6E-8A44-ACC2-009B1E8A1CE6}" destId="{D0DF263F-F42B-BB4F-A265-606DE9F332DA}" srcOrd="0" destOrd="0" presId="urn:microsoft.com/office/officeart/2008/layout/Hexagon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DB3A7C-9588-424B-A49F-E793740984F7}">
      <dsp:nvSpPr>
        <dsp:cNvPr id="0" name=""/>
        <dsp:cNvSpPr/>
      </dsp:nvSpPr>
      <dsp:spPr>
        <a:xfrm>
          <a:off x="107864" y="197143"/>
          <a:ext cx="2660648" cy="2660648"/>
        </a:xfrm>
        <a:prstGeom prst="ellipse">
          <a:avLst/>
        </a:prstGeom>
        <a:solidFill>
          <a:schemeClr val="accent1">
            <a:shade val="80000"/>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US" sz="1700" kern="1200" dirty="0"/>
            <a:t>Administrators</a:t>
          </a:r>
        </a:p>
      </dsp:txBody>
      <dsp:txXfrm>
        <a:off x="479396" y="510890"/>
        <a:ext cx="1534067" cy="2033153"/>
      </dsp:txXfrm>
    </dsp:sp>
    <dsp:sp modelId="{D1516544-C54C-6542-AA46-BE679F71FF92}">
      <dsp:nvSpPr>
        <dsp:cNvPr id="0" name=""/>
        <dsp:cNvSpPr/>
      </dsp:nvSpPr>
      <dsp:spPr>
        <a:xfrm>
          <a:off x="2025448" y="197143"/>
          <a:ext cx="2660648" cy="2660648"/>
        </a:xfrm>
        <a:prstGeom prst="ellipse">
          <a:avLst/>
        </a:prstGeom>
        <a:solidFill>
          <a:schemeClr val="accent1">
            <a:shade val="80000"/>
            <a:alpha val="50000"/>
            <a:hueOff val="-6334"/>
            <a:satOff val="0"/>
            <a:lumOff val="3691"/>
            <a:alphaOff val="3000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US" sz="1700" kern="1200" dirty="0"/>
            <a:t>Heads of Archives</a:t>
          </a:r>
        </a:p>
      </dsp:txBody>
      <dsp:txXfrm>
        <a:off x="2780497" y="510890"/>
        <a:ext cx="1534067" cy="20331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9997DA-AE6F-B04E-BB56-1839E464366D}">
      <dsp:nvSpPr>
        <dsp:cNvPr id="0" name=""/>
        <dsp:cNvSpPr/>
      </dsp:nvSpPr>
      <dsp:spPr>
        <a:xfrm>
          <a:off x="0" y="1523999"/>
          <a:ext cx="6095999" cy="1016000"/>
        </a:xfrm>
        <a:prstGeom prst="roundRect">
          <a:avLst>
            <a:gd name="adj" fmla="val 10000"/>
          </a:avLst>
        </a:prstGeom>
        <a:gradFill rotWithShape="0">
          <a:gsLst>
            <a:gs pos="0">
              <a:schemeClr val="accent3">
                <a:hueOff val="0"/>
                <a:satOff val="0"/>
                <a:lumOff val="0"/>
                <a:alphaOff val="0"/>
                <a:tint val="100000"/>
                <a:shade val="40000"/>
                <a:alpha val="100000"/>
                <a:satMod val="150000"/>
                <a:lumMod val="100000"/>
              </a:schemeClr>
            </a:gs>
            <a:gs pos="100000">
              <a:schemeClr val="accent3">
                <a:hueOff val="0"/>
                <a:satOff val="0"/>
                <a:lumOff val="0"/>
                <a:alphaOff val="0"/>
                <a:tint val="70000"/>
                <a:shade val="100000"/>
                <a:alpha val="100000"/>
                <a:satMod val="200000"/>
                <a:lumMod val="10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2865" tIns="41910" rIns="62865" bIns="41910" numCol="1" spcCol="1270" anchor="ctr" anchorCtr="0">
          <a:noAutofit/>
        </a:bodyPr>
        <a:lstStyle/>
        <a:p>
          <a:pPr marL="0" lvl="0" indent="0" algn="ctr" defTabSz="1466850">
            <a:lnSpc>
              <a:spcPct val="90000"/>
            </a:lnSpc>
            <a:spcBef>
              <a:spcPct val="0"/>
            </a:spcBef>
            <a:spcAft>
              <a:spcPct val="35000"/>
            </a:spcAft>
            <a:buNone/>
          </a:pPr>
          <a:r>
            <a:rPr lang="en-US" sz="3300" kern="1200" dirty="0"/>
            <a:t>Corporate identity documents</a:t>
          </a:r>
        </a:p>
      </dsp:txBody>
      <dsp:txXfrm>
        <a:off x="29758" y="1553757"/>
        <a:ext cx="6036483" cy="95648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D8293A-979A-8B4E-BC02-172A71687660}">
      <dsp:nvSpPr>
        <dsp:cNvPr id="0" name=""/>
        <dsp:cNvSpPr/>
      </dsp:nvSpPr>
      <dsp:spPr>
        <a:xfrm>
          <a:off x="917866" y="0"/>
          <a:ext cx="2625443" cy="2625443"/>
        </a:xfrm>
        <a:prstGeom prst="ellipse">
          <a:avLst/>
        </a:prstGeom>
        <a:solidFill>
          <a:schemeClr val="accent1">
            <a:shade val="80000"/>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r>
            <a:rPr lang="en-US" sz="4000" kern="1200" dirty="0"/>
            <a:t>Users</a:t>
          </a:r>
        </a:p>
      </dsp:txBody>
      <dsp:txXfrm>
        <a:off x="1302353" y="384487"/>
        <a:ext cx="1856469" cy="18564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B7A77F-FA4F-6D4D-BDFE-2B56A1A212B6}">
      <dsp:nvSpPr>
        <dsp:cNvPr id="0" name=""/>
        <dsp:cNvSpPr/>
      </dsp:nvSpPr>
      <dsp:spPr>
        <a:xfrm>
          <a:off x="7306372" y="3302483"/>
          <a:ext cx="171240" cy="525136"/>
        </a:xfrm>
        <a:custGeom>
          <a:avLst/>
          <a:gdLst/>
          <a:ahLst/>
          <a:cxnLst/>
          <a:rect l="0" t="0" r="0" b="0"/>
          <a:pathLst>
            <a:path>
              <a:moveTo>
                <a:pt x="0" y="0"/>
              </a:moveTo>
              <a:lnTo>
                <a:pt x="0" y="525136"/>
              </a:lnTo>
              <a:lnTo>
                <a:pt x="171240" y="525136"/>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87286C-14FB-9141-9DD1-8CEE05A32916}">
      <dsp:nvSpPr>
        <dsp:cNvPr id="0" name=""/>
        <dsp:cNvSpPr/>
      </dsp:nvSpPr>
      <dsp:spPr>
        <a:xfrm>
          <a:off x="7717292" y="2491947"/>
          <a:ext cx="91440" cy="239736"/>
        </a:xfrm>
        <a:custGeom>
          <a:avLst/>
          <a:gdLst/>
          <a:ahLst/>
          <a:cxnLst/>
          <a:rect l="0" t="0" r="0" b="0"/>
          <a:pathLst>
            <a:path>
              <a:moveTo>
                <a:pt x="45720" y="0"/>
              </a:moveTo>
              <a:lnTo>
                <a:pt x="45720" y="239736"/>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9C6206-D164-6A4E-917A-5CA00344C18E}">
      <dsp:nvSpPr>
        <dsp:cNvPr id="0" name=""/>
        <dsp:cNvSpPr/>
      </dsp:nvSpPr>
      <dsp:spPr>
        <a:xfrm>
          <a:off x="7717292" y="1681411"/>
          <a:ext cx="91440" cy="239736"/>
        </a:xfrm>
        <a:custGeom>
          <a:avLst/>
          <a:gdLst/>
          <a:ahLst/>
          <a:cxnLst/>
          <a:rect l="0" t="0" r="0" b="0"/>
          <a:pathLst>
            <a:path>
              <a:moveTo>
                <a:pt x="45720" y="0"/>
              </a:moveTo>
              <a:lnTo>
                <a:pt x="45720" y="23973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6DFAA4-AFD5-9F46-83D6-8EA9E408572F}">
      <dsp:nvSpPr>
        <dsp:cNvPr id="0" name=""/>
        <dsp:cNvSpPr/>
      </dsp:nvSpPr>
      <dsp:spPr>
        <a:xfrm>
          <a:off x="7717292" y="870875"/>
          <a:ext cx="91440" cy="239736"/>
        </a:xfrm>
        <a:custGeom>
          <a:avLst/>
          <a:gdLst/>
          <a:ahLst/>
          <a:cxnLst/>
          <a:rect l="0" t="0" r="0" b="0"/>
          <a:pathLst>
            <a:path>
              <a:moveTo>
                <a:pt x="45720" y="0"/>
              </a:moveTo>
              <a:lnTo>
                <a:pt x="45720" y="23973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DE01B74-395F-E94C-B79A-85230B6704AE}">
      <dsp:nvSpPr>
        <dsp:cNvPr id="0" name=""/>
        <dsp:cNvSpPr/>
      </dsp:nvSpPr>
      <dsp:spPr>
        <a:xfrm>
          <a:off x="5639636" y="1681411"/>
          <a:ext cx="171240" cy="1335672"/>
        </a:xfrm>
        <a:custGeom>
          <a:avLst/>
          <a:gdLst/>
          <a:ahLst/>
          <a:cxnLst/>
          <a:rect l="0" t="0" r="0" b="0"/>
          <a:pathLst>
            <a:path>
              <a:moveTo>
                <a:pt x="0" y="0"/>
              </a:moveTo>
              <a:lnTo>
                <a:pt x="0" y="1335672"/>
              </a:lnTo>
              <a:lnTo>
                <a:pt x="171240" y="133567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F8DD0B7-0B22-B841-8E29-53DC40D97D9B}">
      <dsp:nvSpPr>
        <dsp:cNvPr id="0" name=""/>
        <dsp:cNvSpPr/>
      </dsp:nvSpPr>
      <dsp:spPr>
        <a:xfrm>
          <a:off x="5639636" y="1681411"/>
          <a:ext cx="171240" cy="525136"/>
        </a:xfrm>
        <a:custGeom>
          <a:avLst/>
          <a:gdLst/>
          <a:ahLst/>
          <a:cxnLst/>
          <a:rect l="0" t="0" r="0" b="0"/>
          <a:pathLst>
            <a:path>
              <a:moveTo>
                <a:pt x="0" y="0"/>
              </a:moveTo>
              <a:lnTo>
                <a:pt x="0" y="525136"/>
              </a:lnTo>
              <a:lnTo>
                <a:pt x="171240" y="52513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5D45F6-E486-1749-935C-07A32A0D28C9}">
      <dsp:nvSpPr>
        <dsp:cNvPr id="0" name=""/>
        <dsp:cNvSpPr/>
      </dsp:nvSpPr>
      <dsp:spPr>
        <a:xfrm>
          <a:off x="6050556" y="870875"/>
          <a:ext cx="91440" cy="239736"/>
        </a:xfrm>
        <a:custGeom>
          <a:avLst/>
          <a:gdLst/>
          <a:ahLst/>
          <a:cxnLst/>
          <a:rect l="0" t="0" r="0" b="0"/>
          <a:pathLst>
            <a:path>
              <a:moveTo>
                <a:pt x="45720" y="0"/>
              </a:moveTo>
              <a:lnTo>
                <a:pt x="45720" y="23973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BECADA-47FC-334A-84A5-865680465BC7}">
      <dsp:nvSpPr>
        <dsp:cNvPr id="0" name=""/>
        <dsp:cNvSpPr/>
      </dsp:nvSpPr>
      <dsp:spPr>
        <a:xfrm>
          <a:off x="4543700" y="4113019"/>
          <a:ext cx="171240" cy="525136"/>
        </a:xfrm>
        <a:custGeom>
          <a:avLst/>
          <a:gdLst/>
          <a:ahLst/>
          <a:cxnLst/>
          <a:rect l="0" t="0" r="0" b="0"/>
          <a:pathLst>
            <a:path>
              <a:moveTo>
                <a:pt x="0" y="0"/>
              </a:moveTo>
              <a:lnTo>
                <a:pt x="0" y="525136"/>
              </a:lnTo>
              <a:lnTo>
                <a:pt x="171240" y="525136"/>
              </a:lnTo>
            </a:path>
          </a:pathLst>
        </a:custGeom>
        <a:noFill/>
        <a:ln w="25400" cap="flat" cmpd="sng" algn="ctr">
          <a:solidFill>
            <a:schemeClr val="accent6">
              <a:lumMod val="75000"/>
            </a:schemeClr>
          </a:solidFill>
          <a:prstDash val="solid"/>
        </a:ln>
        <a:effectLst/>
      </dsp:spPr>
      <dsp:style>
        <a:lnRef idx="2">
          <a:scrgbClr r="0" g="0" b="0"/>
        </a:lnRef>
        <a:fillRef idx="0">
          <a:scrgbClr r="0" g="0" b="0"/>
        </a:fillRef>
        <a:effectRef idx="0">
          <a:scrgbClr r="0" g="0" b="0"/>
        </a:effectRef>
        <a:fontRef idx="minor"/>
      </dsp:style>
    </dsp:sp>
    <dsp:sp modelId="{4895F64C-3A3F-714F-AB00-6C368A52AC37}">
      <dsp:nvSpPr>
        <dsp:cNvPr id="0" name=""/>
        <dsp:cNvSpPr/>
      </dsp:nvSpPr>
      <dsp:spPr>
        <a:xfrm>
          <a:off x="4954620" y="3302483"/>
          <a:ext cx="91440" cy="239736"/>
        </a:xfrm>
        <a:custGeom>
          <a:avLst/>
          <a:gdLst/>
          <a:ahLst/>
          <a:cxnLst/>
          <a:rect l="0" t="0" r="0" b="0"/>
          <a:pathLst>
            <a:path>
              <a:moveTo>
                <a:pt x="45720" y="0"/>
              </a:moveTo>
              <a:lnTo>
                <a:pt x="45720" y="239736"/>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6D825A-FB6B-AA4D-AACB-59494D89DA80}">
      <dsp:nvSpPr>
        <dsp:cNvPr id="0" name=""/>
        <dsp:cNvSpPr/>
      </dsp:nvSpPr>
      <dsp:spPr>
        <a:xfrm>
          <a:off x="4954620" y="2491947"/>
          <a:ext cx="91440" cy="239736"/>
        </a:xfrm>
        <a:custGeom>
          <a:avLst/>
          <a:gdLst/>
          <a:ahLst/>
          <a:cxnLst/>
          <a:rect l="0" t="0" r="0" b="0"/>
          <a:pathLst>
            <a:path>
              <a:moveTo>
                <a:pt x="45720" y="0"/>
              </a:moveTo>
              <a:lnTo>
                <a:pt x="45720" y="239736"/>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D2637A-7C7B-8F42-9598-EDF0AE8E440C}">
      <dsp:nvSpPr>
        <dsp:cNvPr id="0" name=""/>
        <dsp:cNvSpPr/>
      </dsp:nvSpPr>
      <dsp:spPr>
        <a:xfrm>
          <a:off x="4166971" y="1681411"/>
          <a:ext cx="833368" cy="239736"/>
        </a:xfrm>
        <a:custGeom>
          <a:avLst/>
          <a:gdLst/>
          <a:ahLst/>
          <a:cxnLst/>
          <a:rect l="0" t="0" r="0" b="0"/>
          <a:pathLst>
            <a:path>
              <a:moveTo>
                <a:pt x="0" y="0"/>
              </a:moveTo>
              <a:lnTo>
                <a:pt x="0" y="119868"/>
              </a:lnTo>
              <a:lnTo>
                <a:pt x="833368" y="119868"/>
              </a:lnTo>
              <a:lnTo>
                <a:pt x="833368" y="23973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D2377A-CBDF-1249-92CA-B114D0D26236}">
      <dsp:nvSpPr>
        <dsp:cNvPr id="0" name=""/>
        <dsp:cNvSpPr/>
      </dsp:nvSpPr>
      <dsp:spPr>
        <a:xfrm>
          <a:off x="2876963" y="2491947"/>
          <a:ext cx="171240" cy="525136"/>
        </a:xfrm>
        <a:custGeom>
          <a:avLst/>
          <a:gdLst/>
          <a:ahLst/>
          <a:cxnLst/>
          <a:rect l="0" t="0" r="0" b="0"/>
          <a:pathLst>
            <a:path>
              <a:moveTo>
                <a:pt x="0" y="0"/>
              </a:moveTo>
              <a:lnTo>
                <a:pt x="0" y="525136"/>
              </a:lnTo>
              <a:lnTo>
                <a:pt x="171240" y="525136"/>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2481284-FEF2-D94A-89E3-355ED2E8D44F}">
      <dsp:nvSpPr>
        <dsp:cNvPr id="0" name=""/>
        <dsp:cNvSpPr/>
      </dsp:nvSpPr>
      <dsp:spPr>
        <a:xfrm>
          <a:off x="3333603" y="1681411"/>
          <a:ext cx="833368" cy="239736"/>
        </a:xfrm>
        <a:custGeom>
          <a:avLst/>
          <a:gdLst/>
          <a:ahLst/>
          <a:cxnLst/>
          <a:rect l="0" t="0" r="0" b="0"/>
          <a:pathLst>
            <a:path>
              <a:moveTo>
                <a:pt x="833368" y="0"/>
              </a:moveTo>
              <a:lnTo>
                <a:pt x="833368" y="119868"/>
              </a:lnTo>
              <a:lnTo>
                <a:pt x="0" y="119868"/>
              </a:lnTo>
              <a:lnTo>
                <a:pt x="0" y="23973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C4888C-9692-C345-9D88-06C2427B61EF}">
      <dsp:nvSpPr>
        <dsp:cNvPr id="0" name=""/>
        <dsp:cNvSpPr/>
      </dsp:nvSpPr>
      <dsp:spPr>
        <a:xfrm>
          <a:off x="4121251" y="870875"/>
          <a:ext cx="91440" cy="239736"/>
        </a:xfrm>
        <a:custGeom>
          <a:avLst/>
          <a:gdLst/>
          <a:ahLst/>
          <a:cxnLst/>
          <a:rect l="0" t="0" r="0" b="0"/>
          <a:pathLst>
            <a:path>
              <a:moveTo>
                <a:pt x="45720" y="0"/>
              </a:moveTo>
              <a:lnTo>
                <a:pt x="45720" y="23973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BF461C0-318F-AE4E-9451-C93D31D07FCA}">
      <dsp:nvSpPr>
        <dsp:cNvPr id="0" name=""/>
        <dsp:cNvSpPr/>
      </dsp:nvSpPr>
      <dsp:spPr>
        <a:xfrm>
          <a:off x="1495627" y="2491947"/>
          <a:ext cx="171240" cy="525136"/>
        </a:xfrm>
        <a:custGeom>
          <a:avLst/>
          <a:gdLst/>
          <a:ahLst/>
          <a:cxnLst/>
          <a:rect l="0" t="0" r="0" b="0"/>
          <a:pathLst>
            <a:path>
              <a:moveTo>
                <a:pt x="0" y="0"/>
              </a:moveTo>
              <a:lnTo>
                <a:pt x="0" y="525136"/>
              </a:lnTo>
              <a:lnTo>
                <a:pt x="171240" y="525136"/>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84FD1E-BA16-3F40-83F1-A457514CDF67}">
      <dsp:nvSpPr>
        <dsp:cNvPr id="0" name=""/>
        <dsp:cNvSpPr/>
      </dsp:nvSpPr>
      <dsp:spPr>
        <a:xfrm>
          <a:off x="1906547" y="1681411"/>
          <a:ext cx="91440" cy="239736"/>
        </a:xfrm>
        <a:custGeom>
          <a:avLst/>
          <a:gdLst/>
          <a:ahLst/>
          <a:cxnLst/>
          <a:rect l="0" t="0" r="0" b="0"/>
          <a:pathLst>
            <a:path>
              <a:moveTo>
                <a:pt x="45720" y="0"/>
              </a:moveTo>
              <a:lnTo>
                <a:pt x="45720" y="23973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4813ACF-BC7A-634E-A184-532F8944C906}">
      <dsp:nvSpPr>
        <dsp:cNvPr id="0" name=""/>
        <dsp:cNvSpPr/>
      </dsp:nvSpPr>
      <dsp:spPr>
        <a:xfrm>
          <a:off x="1906547" y="870875"/>
          <a:ext cx="91440" cy="239736"/>
        </a:xfrm>
        <a:custGeom>
          <a:avLst/>
          <a:gdLst/>
          <a:ahLst/>
          <a:cxnLst/>
          <a:rect l="0" t="0" r="0" b="0"/>
          <a:pathLst>
            <a:path>
              <a:moveTo>
                <a:pt x="45720" y="0"/>
              </a:moveTo>
              <a:lnTo>
                <a:pt x="45720" y="23973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795B828-ADD2-7D4E-84E1-FCD867FF6AF4}">
      <dsp:nvSpPr>
        <dsp:cNvPr id="0" name=""/>
        <dsp:cNvSpPr/>
      </dsp:nvSpPr>
      <dsp:spPr>
        <a:xfrm>
          <a:off x="114291" y="2491947"/>
          <a:ext cx="171240" cy="525136"/>
        </a:xfrm>
        <a:custGeom>
          <a:avLst/>
          <a:gdLst/>
          <a:ahLst/>
          <a:cxnLst/>
          <a:rect l="0" t="0" r="0" b="0"/>
          <a:pathLst>
            <a:path>
              <a:moveTo>
                <a:pt x="0" y="0"/>
              </a:moveTo>
              <a:lnTo>
                <a:pt x="0" y="525136"/>
              </a:lnTo>
              <a:lnTo>
                <a:pt x="171240" y="525136"/>
              </a:lnTo>
            </a:path>
          </a:pathLst>
        </a:custGeom>
        <a:noFill/>
        <a:ln w="25400" cap="flat" cmpd="sng" algn="ctr">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AF0E4BF-A617-024F-BB89-0CD7CD1358C6}">
      <dsp:nvSpPr>
        <dsp:cNvPr id="0" name=""/>
        <dsp:cNvSpPr/>
      </dsp:nvSpPr>
      <dsp:spPr>
        <a:xfrm>
          <a:off x="525211" y="1681411"/>
          <a:ext cx="91440" cy="239736"/>
        </a:xfrm>
        <a:custGeom>
          <a:avLst/>
          <a:gdLst/>
          <a:ahLst/>
          <a:cxnLst/>
          <a:rect l="0" t="0" r="0" b="0"/>
          <a:pathLst>
            <a:path>
              <a:moveTo>
                <a:pt x="45720" y="0"/>
              </a:moveTo>
              <a:lnTo>
                <a:pt x="45720" y="23973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FA40E3-4985-DE4E-A7D7-3FFD64EB0816}">
      <dsp:nvSpPr>
        <dsp:cNvPr id="0" name=""/>
        <dsp:cNvSpPr/>
      </dsp:nvSpPr>
      <dsp:spPr>
        <a:xfrm>
          <a:off x="525211" y="870875"/>
          <a:ext cx="91440" cy="239736"/>
        </a:xfrm>
        <a:custGeom>
          <a:avLst/>
          <a:gdLst/>
          <a:ahLst/>
          <a:cxnLst/>
          <a:rect l="0" t="0" r="0" b="0"/>
          <a:pathLst>
            <a:path>
              <a:moveTo>
                <a:pt x="45720" y="0"/>
              </a:moveTo>
              <a:lnTo>
                <a:pt x="45720" y="239736"/>
              </a:lnTo>
            </a:path>
          </a:pathLst>
        </a:cu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B74624F-AEBA-1D4D-8762-0016381C061B}">
      <dsp:nvSpPr>
        <dsp:cNvPr id="0" name=""/>
        <dsp:cNvSpPr/>
      </dsp:nvSpPr>
      <dsp:spPr>
        <a:xfrm>
          <a:off x="131" y="300075"/>
          <a:ext cx="1141600" cy="570800"/>
        </a:xfrm>
        <a:prstGeom prst="rect">
          <a:avLst/>
        </a:prstGeom>
        <a:gradFill rotWithShape="0">
          <a:gsLst>
            <a:gs pos="0">
              <a:schemeClr val="accent3">
                <a:hueOff val="0"/>
                <a:satOff val="0"/>
                <a:lumOff val="0"/>
                <a:alphaOff val="0"/>
                <a:tint val="100000"/>
                <a:shade val="40000"/>
                <a:alpha val="100000"/>
                <a:satMod val="150000"/>
                <a:lumMod val="100000"/>
              </a:schemeClr>
            </a:gs>
            <a:gs pos="100000">
              <a:schemeClr val="accent3">
                <a:hueOff val="0"/>
                <a:satOff val="0"/>
                <a:lumOff val="0"/>
                <a:alphaOff val="0"/>
                <a:tint val="70000"/>
                <a:shade val="100000"/>
                <a:alpha val="100000"/>
                <a:satMod val="200000"/>
                <a:lumMod val="10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Inst. 1 </a:t>
          </a:r>
        </a:p>
      </dsp:txBody>
      <dsp:txXfrm>
        <a:off x="131" y="300075"/>
        <a:ext cx="1141600" cy="570800"/>
      </dsp:txXfrm>
    </dsp:sp>
    <dsp:sp modelId="{ED5FB45D-896D-324D-BD51-C3A712E1E409}">
      <dsp:nvSpPr>
        <dsp:cNvPr id="0" name=""/>
        <dsp:cNvSpPr/>
      </dsp:nvSpPr>
      <dsp:spPr>
        <a:xfrm>
          <a:off x="131" y="1110611"/>
          <a:ext cx="1141600" cy="570800"/>
        </a:xfrm>
        <a:prstGeom prst="rect">
          <a:avLst/>
        </a:prstGeom>
        <a:gradFill rotWithShape="0">
          <a:gsLst>
            <a:gs pos="0">
              <a:schemeClr val="accent5">
                <a:hueOff val="0"/>
                <a:satOff val="0"/>
                <a:lumOff val="0"/>
                <a:alphaOff val="0"/>
                <a:tint val="100000"/>
                <a:shade val="40000"/>
                <a:alpha val="100000"/>
                <a:satMod val="150000"/>
                <a:lumMod val="100000"/>
              </a:schemeClr>
            </a:gs>
            <a:gs pos="100000">
              <a:schemeClr val="accent5">
                <a:hueOff val="0"/>
                <a:satOff val="0"/>
                <a:lumOff val="0"/>
                <a:alphaOff val="0"/>
                <a:tint val="70000"/>
                <a:shade val="100000"/>
                <a:alpha val="100000"/>
                <a:satMod val="200000"/>
                <a:lumMod val="10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Dean</a:t>
          </a:r>
          <a:endParaRPr lang="en-US" sz="900" kern="1200" dirty="0"/>
        </a:p>
      </dsp:txBody>
      <dsp:txXfrm>
        <a:off x="131" y="1110611"/>
        <a:ext cx="1141600" cy="570800"/>
      </dsp:txXfrm>
    </dsp:sp>
    <dsp:sp modelId="{FA6ED21B-D250-9A4A-8ED8-67838117FE16}">
      <dsp:nvSpPr>
        <dsp:cNvPr id="0" name=""/>
        <dsp:cNvSpPr/>
      </dsp:nvSpPr>
      <dsp:spPr>
        <a:xfrm>
          <a:off x="131" y="1921147"/>
          <a:ext cx="1141600" cy="570800"/>
        </a:xfrm>
        <a:prstGeom prst="rect">
          <a:avLst/>
        </a:prstGeom>
        <a:gradFill rotWithShape="0">
          <a:gsLst>
            <a:gs pos="0">
              <a:schemeClr val="accent6">
                <a:hueOff val="0"/>
                <a:satOff val="0"/>
                <a:lumOff val="0"/>
                <a:alphaOff val="0"/>
                <a:tint val="100000"/>
                <a:shade val="40000"/>
                <a:alpha val="100000"/>
                <a:satMod val="150000"/>
                <a:lumMod val="100000"/>
              </a:schemeClr>
            </a:gs>
            <a:gs pos="100000">
              <a:schemeClr val="accent6">
                <a:hueOff val="0"/>
                <a:satOff val="0"/>
                <a:lumOff val="0"/>
                <a:alphaOff val="0"/>
                <a:tint val="70000"/>
                <a:shade val="100000"/>
                <a:alpha val="100000"/>
                <a:satMod val="200000"/>
                <a:lumMod val="10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Associate Dean for Collections</a:t>
          </a:r>
        </a:p>
      </dsp:txBody>
      <dsp:txXfrm>
        <a:off x="131" y="1921147"/>
        <a:ext cx="1141600" cy="570800"/>
      </dsp:txXfrm>
    </dsp:sp>
    <dsp:sp modelId="{B1BB0B4B-D22A-004F-99A7-71B73BC4C95D}">
      <dsp:nvSpPr>
        <dsp:cNvPr id="0" name=""/>
        <dsp:cNvSpPr/>
      </dsp:nvSpPr>
      <dsp:spPr>
        <a:xfrm>
          <a:off x="285531" y="2731683"/>
          <a:ext cx="1141600" cy="570800"/>
        </a:xfrm>
        <a:prstGeom prst="rect">
          <a:avLst/>
        </a:prstGeom>
        <a:gradFill rotWithShape="0">
          <a:gsLst>
            <a:gs pos="0">
              <a:schemeClr val="accent1">
                <a:hueOff val="0"/>
                <a:satOff val="0"/>
                <a:lumOff val="0"/>
                <a:alphaOff val="0"/>
                <a:tint val="10000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Heads of Archives (x3)</a:t>
          </a:r>
        </a:p>
      </dsp:txBody>
      <dsp:txXfrm>
        <a:off x="285531" y="2731683"/>
        <a:ext cx="1141600" cy="570800"/>
      </dsp:txXfrm>
    </dsp:sp>
    <dsp:sp modelId="{0A1B6D80-474F-6C47-871B-E7A6009CC3F9}">
      <dsp:nvSpPr>
        <dsp:cNvPr id="0" name=""/>
        <dsp:cNvSpPr/>
      </dsp:nvSpPr>
      <dsp:spPr>
        <a:xfrm>
          <a:off x="1381467" y="300075"/>
          <a:ext cx="1141600" cy="570800"/>
        </a:xfrm>
        <a:prstGeom prst="rect">
          <a:avLst/>
        </a:prstGeom>
        <a:gradFill rotWithShape="0">
          <a:gsLst>
            <a:gs pos="0">
              <a:schemeClr val="accent3">
                <a:hueOff val="0"/>
                <a:satOff val="0"/>
                <a:lumOff val="0"/>
                <a:alphaOff val="0"/>
                <a:tint val="100000"/>
                <a:shade val="40000"/>
                <a:alpha val="100000"/>
                <a:satMod val="150000"/>
                <a:lumMod val="100000"/>
              </a:schemeClr>
            </a:gs>
            <a:gs pos="100000">
              <a:schemeClr val="accent3">
                <a:hueOff val="0"/>
                <a:satOff val="0"/>
                <a:lumOff val="0"/>
                <a:alphaOff val="0"/>
                <a:tint val="70000"/>
                <a:shade val="100000"/>
                <a:alpha val="100000"/>
                <a:satMod val="200000"/>
                <a:lumMod val="10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Inst. 2</a:t>
          </a:r>
        </a:p>
      </dsp:txBody>
      <dsp:txXfrm>
        <a:off x="1381467" y="300075"/>
        <a:ext cx="1141600" cy="570800"/>
      </dsp:txXfrm>
    </dsp:sp>
    <dsp:sp modelId="{2137A367-783B-A141-BB79-A0229697B3E6}">
      <dsp:nvSpPr>
        <dsp:cNvPr id="0" name=""/>
        <dsp:cNvSpPr/>
      </dsp:nvSpPr>
      <dsp:spPr>
        <a:xfrm>
          <a:off x="1381467" y="1110611"/>
          <a:ext cx="1141600" cy="570800"/>
        </a:xfrm>
        <a:prstGeom prst="rect">
          <a:avLst/>
        </a:prstGeom>
        <a:gradFill rotWithShape="0">
          <a:gsLst>
            <a:gs pos="0">
              <a:schemeClr val="accent5">
                <a:hueOff val="0"/>
                <a:satOff val="0"/>
                <a:lumOff val="0"/>
                <a:alphaOff val="0"/>
                <a:tint val="100000"/>
                <a:shade val="40000"/>
                <a:alpha val="100000"/>
                <a:satMod val="150000"/>
                <a:lumMod val="100000"/>
              </a:schemeClr>
            </a:gs>
            <a:gs pos="100000">
              <a:schemeClr val="accent5">
                <a:hueOff val="0"/>
                <a:satOff val="0"/>
                <a:lumOff val="0"/>
                <a:alphaOff val="0"/>
                <a:tint val="70000"/>
                <a:shade val="100000"/>
                <a:alpha val="100000"/>
                <a:satMod val="200000"/>
                <a:lumMod val="10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Dean</a:t>
          </a:r>
          <a:endParaRPr lang="en-US" sz="900" kern="1200" dirty="0"/>
        </a:p>
      </dsp:txBody>
      <dsp:txXfrm>
        <a:off x="1381467" y="1110611"/>
        <a:ext cx="1141600" cy="570800"/>
      </dsp:txXfrm>
    </dsp:sp>
    <dsp:sp modelId="{8E7BEF1C-0EFE-F749-BD22-5469201BE9DE}">
      <dsp:nvSpPr>
        <dsp:cNvPr id="0" name=""/>
        <dsp:cNvSpPr/>
      </dsp:nvSpPr>
      <dsp:spPr>
        <a:xfrm>
          <a:off x="1381467" y="1921147"/>
          <a:ext cx="1141600" cy="570800"/>
        </a:xfrm>
        <a:prstGeom prst="rect">
          <a:avLst/>
        </a:prstGeom>
        <a:gradFill rotWithShape="0">
          <a:gsLst>
            <a:gs pos="0">
              <a:schemeClr val="accent6">
                <a:hueOff val="0"/>
                <a:satOff val="0"/>
                <a:lumOff val="0"/>
                <a:alphaOff val="0"/>
                <a:tint val="100000"/>
                <a:shade val="40000"/>
                <a:alpha val="100000"/>
                <a:satMod val="150000"/>
                <a:lumMod val="100000"/>
              </a:schemeClr>
            </a:gs>
            <a:gs pos="100000">
              <a:schemeClr val="accent6">
                <a:hueOff val="0"/>
                <a:satOff val="0"/>
                <a:lumOff val="0"/>
                <a:alphaOff val="0"/>
                <a:tint val="70000"/>
                <a:shade val="100000"/>
                <a:alpha val="100000"/>
                <a:satMod val="200000"/>
                <a:lumMod val="10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dirty="0"/>
            <a:t>Head of Research Center</a:t>
          </a:r>
        </a:p>
      </dsp:txBody>
      <dsp:txXfrm>
        <a:off x="1381467" y="1921147"/>
        <a:ext cx="1141600" cy="570800"/>
      </dsp:txXfrm>
    </dsp:sp>
    <dsp:sp modelId="{5B1D2AA1-A204-D445-A74F-30D2CBEC1E4C}">
      <dsp:nvSpPr>
        <dsp:cNvPr id="0" name=""/>
        <dsp:cNvSpPr/>
      </dsp:nvSpPr>
      <dsp:spPr>
        <a:xfrm>
          <a:off x="1666867" y="2731683"/>
          <a:ext cx="1141600" cy="570800"/>
        </a:xfrm>
        <a:prstGeom prst="rect">
          <a:avLst/>
        </a:prstGeom>
        <a:gradFill rotWithShape="0">
          <a:gsLst>
            <a:gs pos="0">
              <a:schemeClr val="accent1">
                <a:hueOff val="0"/>
                <a:satOff val="0"/>
                <a:lumOff val="0"/>
                <a:alphaOff val="0"/>
                <a:tint val="10000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Heads of Archives (x2)</a:t>
          </a:r>
        </a:p>
      </dsp:txBody>
      <dsp:txXfrm>
        <a:off x="1666867" y="2731683"/>
        <a:ext cx="1141600" cy="570800"/>
      </dsp:txXfrm>
    </dsp:sp>
    <dsp:sp modelId="{9A794311-9DA2-F84B-B9D0-695EE6B25B29}">
      <dsp:nvSpPr>
        <dsp:cNvPr id="0" name=""/>
        <dsp:cNvSpPr/>
      </dsp:nvSpPr>
      <dsp:spPr>
        <a:xfrm>
          <a:off x="3596171" y="300075"/>
          <a:ext cx="1141600" cy="570800"/>
        </a:xfrm>
        <a:prstGeom prst="rect">
          <a:avLst/>
        </a:prstGeom>
        <a:gradFill rotWithShape="0">
          <a:gsLst>
            <a:gs pos="0">
              <a:schemeClr val="accent3">
                <a:hueOff val="0"/>
                <a:satOff val="0"/>
                <a:lumOff val="0"/>
                <a:alphaOff val="0"/>
                <a:tint val="100000"/>
                <a:shade val="40000"/>
                <a:alpha val="100000"/>
                <a:satMod val="150000"/>
                <a:lumMod val="100000"/>
              </a:schemeClr>
            </a:gs>
            <a:gs pos="100000">
              <a:schemeClr val="accent3">
                <a:hueOff val="0"/>
                <a:satOff val="0"/>
                <a:lumOff val="0"/>
                <a:alphaOff val="0"/>
                <a:tint val="70000"/>
                <a:shade val="100000"/>
                <a:alpha val="100000"/>
                <a:satMod val="200000"/>
                <a:lumMod val="10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Inst. 3</a:t>
          </a:r>
        </a:p>
      </dsp:txBody>
      <dsp:txXfrm>
        <a:off x="3596171" y="300075"/>
        <a:ext cx="1141600" cy="570800"/>
      </dsp:txXfrm>
    </dsp:sp>
    <dsp:sp modelId="{0892F15F-4988-8E44-96BD-50BC9490994D}">
      <dsp:nvSpPr>
        <dsp:cNvPr id="0" name=""/>
        <dsp:cNvSpPr/>
      </dsp:nvSpPr>
      <dsp:spPr>
        <a:xfrm>
          <a:off x="3596171" y="1110611"/>
          <a:ext cx="1141600" cy="570800"/>
        </a:xfrm>
        <a:prstGeom prst="rect">
          <a:avLst/>
        </a:prstGeom>
        <a:gradFill rotWithShape="0">
          <a:gsLst>
            <a:gs pos="0">
              <a:schemeClr val="accent5">
                <a:hueOff val="0"/>
                <a:satOff val="0"/>
                <a:lumOff val="0"/>
                <a:alphaOff val="0"/>
                <a:tint val="100000"/>
                <a:shade val="40000"/>
                <a:alpha val="100000"/>
                <a:satMod val="150000"/>
                <a:lumMod val="100000"/>
              </a:schemeClr>
            </a:gs>
            <a:gs pos="100000">
              <a:schemeClr val="accent5">
                <a:hueOff val="0"/>
                <a:satOff val="0"/>
                <a:lumOff val="0"/>
                <a:alphaOff val="0"/>
                <a:tint val="70000"/>
                <a:shade val="100000"/>
                <a:alpha val="100000"/>
                <a:satMod val="200000"/>
                <a:lumMod val="10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Dean</a:t>
          </a:r>
          <a:endParaRPr lang="en-US" sz="900" kern="1200" dirty="0"/>
        </a:p>
      </dsp:txBody>
      <dsp:txXfrm>
        <a:off x="3596171" y="1110611"/>
        <a:ext cx="1141600" cy="570800"/>
      </dsp:txXfrm>
    </dsp:sp>
    <dsp:sp modelId="{2D6A0A2E-2465-BC46-857A-67A0AA529D60}">
      <dsp:nvSpPr>
        <dsp:cNvPr id="0" name=""/>
        <dsp:cNvSpPr/>
      </dsp:nvSpPr>
      <dsp:spPr>
        <a:xfrm>
          <a:off x="2762803" y="1921147"/>
          <a:ext cx="1141600" cy="570800"/>
        </a:xfrm>
        <a:prstGeom prst="rect">
          <a:avLst/>
        </a:prstGeom>
        <a:gradFill rotWithShape="0">
          <a:gsLst>
            <a:gs pos="0">
              <a:schemeClr val="accent6">
                <a:hueOff val="0"/>
                <a:satOff val="0"/>
                <a:lumOff val="0"/>
                <a:alphaOff val="0"/>
                <a:tint val="100000"/>
                <a:shade val="40000"/>
                <a:alpha val="100000"/>
                <a:satMod val="150000"/>
                <a:lumMod val="100000"/>
              </a:schemeClr>
            </a:gs>
            <a:gs pos="100000">
              <a:schemeClr val="accent6">
                <a:hueOff val="0"/>
                <a:satOff val="0"/>
                <a:lumOff val="0"/>
                <a:alphaOff val="0"/>
                <a:tint val="70000"/>
                <a:shade val="100000"/>
                <a:alpha val="100000"/>
                <a:satMod val="200000"/>
                <a:lumMod val="10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Associate Dean for Collections</a:t>
          </a:r>
        </a:p>
      </dsp:txBody>
      <dsp:txXfrm>
        <a:off x="2762803" y="1921147"/>
        <a:ext cx="1141600" cy="570800"/>
      </dsp:txXfrm>
    </dsp:sp>
    <dsp:sp modelId="{DEC033D8-61E4-A047-B012-FCF9D5D273BC}">
      <dsp:nvSpPr>
        <dsp:cNvPr id="0" name=""/>
        <dsp:cNvSpPr/>
      </dsp:nvSpPr>
      <dsp:spPr>
        <a:xfrm>
          <a:off x="3048203" y="2731683"/>
          <a:ext cx="1141600" cy="570800"/>
        </a:xfrm>
        <a:prstGeom prst="rect">
          <a:avLst/>
        </a:prstGeom>
        <a:gradFill rotWithShape="0">
          <a:gsLst>
            <a:gs pos="0">
              <a:schemeClr val="accent1">
                <a:hueOff val="0"/>
                <a:satOff val="0"/>
                <a:lumOff val="0"/>
                <a:alphaOff val="0"/>
                <a:tint val="10000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Head of Archives_1</a:t>
          </a:r>
        </a:p>
      </dsp:txBody>
      <dsp:txXfrm>
        <a:off x="3048203" y="2731683"/>
        <a:ext cx="1141600" cy="570800"/>
      </dsp:txXfrm>
    </dsp:sp>
    <dsp:sp modelId="{0BC35A8A-36BE-B44E-BB59-0023084AAB43}">
      <dsp:nvSpPr>
        <dsp:cNvPr id="0" name=""/>
        <dsp:cNvSpPr/>
      </dsp:nvSpPr>
      <dsp:spPr>
        <a:xfrm>
          <a:off x="4429540" y="1921147"/>
          <a:ext cx="1141600" cy="570800"/>
        </a:xfrm>
        <a:prstGeom prst="rect">
          <a:avLst/>
        </a:prstGeom>
        <a:gradFill rotWithShape="0">
          <a:gsLst>
            <a:gs pos="0">
              <a:schemeClr val="accent6">
                <a:hueOff val="0"/>
                <a:satOff val="0"/>
                <a:lumOff val="0"/>
                <a:alphaOff val="0"/>
                <a:tint val="100000"/>
                <a:shade val="40000"/>
                <a:alpha val="100000"/>
                <a:satMod val="150000"/>
                <a:lumMod val="100000"/>
              </a:schemeClr>
            </a:gs>
            <a:gs pos="100000">
              <a:schemeClr val="accent6">
                <a:hueOff val="0"/>
                <a:satOff val="0"/>
                <a:lumOff val="0"/>
                <a:alphaOff val="0"/>
                <a:tint val="70000"/>
                <a:shade val="100000"/>
                <a:alpha val="100000"/>
                <a:satMod val="200000"/>
                <a:lumMod val="10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Associate Dean for Public Services</a:t>
          </a:r>
        </a:p>
      </dsp:txBody>
      <dsp:txXfrm>
        <a:off x="4429540" y="1921147"/>
        <a:ext cx="1141600" cy="570800"/>
      </dsp:txXfrm>
    </dsp:sp>
    <dsp:sp modelId="{18CA62D2-F9B5-FA49-8779-2116097E0D01}">
      <dsp:nvSpPr>
        <dsp:cNvPr id="0" name=""/>
        <dsp:cNvSpPr/>
      </dsp:nvSpPr>
      <dsp:spPr>
        <a:xfrm>
          <a:off x="4429540" y="2731683"/>
          <a:ext cx="1141600" cy="570800"/>
        </a:xfrm>
        <a:prstGeom prst="rect">
          <a:avLst/>
        </a:prstGeom>
        <a:gradFill rotWithShape="0">
          <a:gsLst>
            <a:gs pos="0">
              <a:schemeClr val="accent1">
                <a:hueOff val="0"/>
                <a:satOff val="0"/>
                <a:lumOff val="0"/>
                <a:alphaOff val="0"/>
                <a:tint val="10000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Mid-level Manager</a:t>
          </a:r>
        </a:p>
      </dsp:txBody>
      <dsp:txXfrm>
        <a:off x="4429540" y="2731683"/>
        <a:ext cx="1141600" cy="570800"/>
      </dsp:txXfrm>
    </dsp:sp>
    <dsp:sp modelId="{2F0FA819-1B37-8548-BEF3-C8C98A4F2DD0}">
      <dsp:nvSpPr>
        <dsp:cNvPr id="0" name=""/>
        <dsp:cNvSpPr/>
      </dsp:nvSpPr>
      <dsp:spPr>
        <a:xfrm>
          <a:off x="4429540" y="3542219"/>
          <a:ext cx="1141600" cy="570800"/>
        </a:xfrm>
        <a:prstGeom prst="rect">
          <a:avLst/>
        </a:prstGeom>
        <a:gradFill rotWithShape="0">
          <a:gsLst>
            <a:gs pos="0">
              <a:schemeClr val="accent1">
                <a:lumMod val="60000"/>
                <a:lumOff val="40000"/>
              </a:schemeClr>
            </a:gs>
            <a:gs pos="100000">
              <a:schemeClr val="accent1">
                <a:lumMod val="20000"/>
                <a:lumOff val="8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kern="1200" dirty="0"/>
            <a:t>Mid-level Manager</a:t>
          </a:r>
        </a:p>
      </dsp:txBody>
      <dsp:txXfrm>
        <a:off x="4429540" y="3542219"/>
        <a:ext cx="1141600" cy="570800"/>
      </dsp:txXfrm>
    </dsp:sp>
    <dsp:sp modelId="{5C3F55B4-31AE-F647-A5EC-D7326A507770}">
      <dsp:nvSpPr>
        <dsp:cNvPr id="0" name=""/>
        <dsp:cNvSpPr/>
      </dsp:nvSpPr>
      <dsp:spPr>
        <a:xfrm>
          <a:off x="4714940" y="4352755"/>
          <a:ext cx="1141600" cy="570800"/>
        </a:xfrm>
        <a:prstGeom prst="rect">
          <a:avLst/>
        </a:prstGeom>
        <a:gradFill rotWithShape="0">
          <a:gsLst>
            <a:gs pos="0">
              <a:schemeClr val="accent6">
                <a:lumMod val="60000"/>
                <a:lumOff val="40000"/>
              </a:schemeClr>
            </a:gs>
            <a:gs pos="100000">
              <a:schemeClr val="accent6">
                <a:lumMod val="20000"/>
                <a:lumOff val="8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US" sz="1000" b="1" kern="1200" dirty="0"/>
            <a:t>Head of Archives_2</a:t>
          </a:r>
        </a:p>
      </dsp:txBody>
      <dsp:txXfrm>
        <a:off x="4714940" y="4352755"/>
        <a:ext cx="1141600" cy="570800"/>
      </dsp:txXfrm>
    </dsp:sp>
    <dsp:sp modelId="{BC76CB73-881F-DA49-BDE0-E76DC704402F}">
      <dsp:nvSpPr>
        <dsp:cNvPr id="0" name=""/>
        <dsp:cNvSpPr/>
      </dsp:nvSpPr>
      <dsp:spPr>
        <a:xfrm>
          <a:off x="5525476" y="300075"/>
          <a:ext cx="1141600" cy="570800"/>
        </a:xfrm>
        <a:prstGeom prst="rect">
          <a:avLst/>
        </a:prstGeom>
        <a:gradFill rotWithShape="0">
          <a:gsLst>
            <a:gs pos="0">
              <a:schemeClr val="accent3">
                <a:hueOff val="0"/>
                <a:satOff val="0"/>
                <a:lumOff val="0"/>
                <a:alphaOff val="0"/>
                <a:tint val="100000"/>
                <a:shade val="40000"/>
                <a:alpha val="100000"/>
                <a:satMod val="150000"/>
                <a:lumMod val="100000"/>
              </a:schemeClr>
            </a:gs>
            <a:gs pos="100000">
              <a:schemeClr val="accent3">
                <a:hueOff val="0"/>
                <a:satOff val="0"/>
                <a:lumOff val="0"/>
                <a:alphaOff val="0"/>
                <a:tint val="70000"/>
                <a:shade val="100000"/>
                <a:alpha val="100000"/>
                <a:satMod val="200000"/>
                <a:lumMod val="10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Inst. 4</a:t>
          </a:r>
        </a:p>
      </dsp:txBody>
      <dsp:txXfrm>
        <a:off x="5525476" y="300075"/>
        <a:ext cx="1141600" cy="570800"/>
      </dsp:txXfrm>
    </dsp:sp>
    <dsp:sp modelId="{23285466-668B-CC4D-B54D-21560920E910}">
      <dsp:nvSpPr>
        <dsp:cNvPr id="0" name=""/>
        <dsp:cNvSpPr/>
      </dsp:nvSpPr>
      <dsp:spPr>
        <a:xfrm>
          <a:off x="5525476" y="1110611"/>
          <a:ext cx="1141600" cy="570800"/>
        </a:xfrm>
        <a:prstGeom prst="rect">
          <a:avLst/>
        </a:prstGeom>
        <a:gradFill rotWithShape="0">
          <a:gsLst>
            <a:gs pos="0">
              <a:schemeClr val="accent5">
                <a:hueOff val="0"/>
                <a:satOff val="0"/>
                <a:lumOff val="0"/>
                <a:alphaOff val="0"/>
                <a:tint val="100000"/>
                <a:shade val="40000"/>
                <a:alpha val="100000"/>
                <a:satMod val="150000"/>
                <a:lumMod val="100000"/>
              </a:schemeClr>
            </a:gs>
            <a:gs pos="100000">
              <a:schemeClr val="accent5">
                <a:hueOff val="0"/>
                <a:satOff val="0"/>
                <a:lumOff val="0"/>
                <a:alphaOff val="0"/>
                <a:tint val="70000"/>
                <a:shade val="100000"/>
                <a:alpha val="100000"/>
                <a:satMod val="200000"/>
                <a:lumMod val="10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Dean</a:t>
          </a:r>
        </a:p>
      </dsp:txBody>
      <dsp:txXfrm>
        <a:off x="5525476" y="1110611"/>
        <a:ext cx="1141600" cy="570800"/>
      </dsp:txXfrm>
    </dsp:sp>
    <dsp:sp modelId="{B33692FF-BC02-884A-999E-F44EA9E86630}">
      <dsp:nvSpPr>
        <dsp:cNvPr id="0" name=""/>
        <dsp:cNvSpPr/>
      </dsp:nvSpPr>
      <dsp:spPr>
        <a:xfrm>
          <a:off x="5810876" y="1921147"/>
          <a:ext cx="1141600" cy="570800"/>
        </a:xfrm>
        <a:prstGeom prst="rect">
          <a:avLst/>
        </a:prstGeom>
        <a:gradFill rotWithShape="0">
          <a:gsLst>
            <a:gs pos="0">
              <a:schemeClr val="accent6">
                <a:hueOff val="0"/>
                <a:satOff val="0"/>
                <a:lumOff val="0"/>
                <a:alphaOff val="0"/>
                <a:tint val="100000"/>
                <a:shade val="40000"/>
                <a:alpha val="100000"/>
                <a:satMod val="150000"/>
                <a:lumMod val="100000"/>
              </a:schemeClr>
            </a:gs>
            <a:gs pos="100000">
              <a:schemeClr val="accent6">
                <a:hueOff val="0"/>
                <a:satOff val="0"/>
                <a:lumOff val="0"/>
                <a:alphaOff val="0"/>
                <a:tint val="70000"/>
                <a:shade val="100000"/>
                <a:alpha val="100000"/>
                <a:satMod val="200000"/>
                <a:lumMod val="10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dirty="0"/>
            <a:t>[Associate Dean]</a:t>
          </a:r>
        </a:p>
      </dsp:txBody>
      <dsp:txXfrm>
        <a:off x="5810876" y="1921147"/>
        <a:ext cx="1141600" cy="570800"/>
      </dsp:txXfrm>
    </dsp:sp>
    <dsp:sp modelId="{FFA5BEAE-907D-6848-8BCA-2D4880156CA9}">
      <dsp:nvSpPr>
        <dsp:cNvPr id="0" name=""/>
        <dsp:cNvSpPr/>
      </dsp:nvSpPr>
      <dsp:spPr>
        <a:xfrm>
          <a:off x="5810876" y="2731683"/>
          <a:ext cx="1141600" cy="570800"/>
        </a:xfrm>
        <a:prstGeom prst="rect">
          <a:avLst/>
        </a:prstGeom>
        <a:gradFill rotWithShape="0">
          <a:gsLst>
            <a:gs pos="0">
              <a:schemeClr val="accent6">
                <a:hueOff val="0"/>
                <a:satOff val="0"/>
                <a:lumOff val="0"/>
                <a:alphaOff val="0"/>
                <a:tint val="100000"/>
                <a:shade val="40000"/>
                <a:alpha val="100000"/>
                <a:satMod val="150000"/>
                <a:lumMod val="100000"/>
              </a:schemeClr>
            </a:gs>
            <a:gs pos="100000">
              <a:schemeClr val="accent6">
                <a:hueOff val="0"/>
                <a:satOff val="0"/>
                <a:lumOff val="0"/>
                <a:alphaOff val="0"/>
                <a:tint val="70000"/>
                <a:shade val="100000"/>
                <a:alpha val="100000"/>
                <a:satMod val="200000"/>
                <a:lumMod val="10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t>Head of Archives</a:t>
          </a:r>
        </a:p>
      </dsp:txBody>
      <dsp:txXfrm>
        <a:off x="5810876" y="2731683"/>
        <a:ext cx="1141600" cy="570800"/>
      </dsp:txXfrm>
    </dsp:sp>
    <dsp:sp modelId="{ECDE400E-8EA7-C840-BF92-4715BF5F46C6}">
      <dsp:nvSpPr>
        <dsp:cNvPr id="0" name=""/>
        <dsp:cNvSpPr/>
      </dsp:nvSpPr>
      <dsp:spPr>
        <a:xfrm>
          <a:off x="7192212" y="300075"/>
          <a:ext cx="1141600" cy="570800"/>
        </a:xfrm>
        <a:prstGeom prst="rect">
          <a:avLst/>
        </a:prstGeom>
        <a:gradFill rotWithShape="0">
          <a:gsLst>
            <a:gs pos="0">
              <a:schemeClr val="accent3">
                <a:hueOff val="0"/>
                <a:satOff val="0"/>
                <a:lumOff val="0"/>
                <a:alphaOff val="0"/>
                <a:tint val="100000"/>
                <a:shade val="40000"/>
                <a:alpha val="100000"/>
                <a:satMod val="150000"/>
                <a:lumMod val="100000"/>
              </a:schemeClr>
            </a:gs>
            <a:gs pos="100000">
              <a:schemeClr val="accent3">
                <a:hueOff val="0"/>
                <a:satOff val="0"/>
                <a:lumOff val="0"/>
                <a:alphaOff val="0"/>
                <a:tint val="70000"/>
                <a:shade val="100000"/>
                <a:alpha val="100000"/>
                <a:satMod val="200000"/>
                <a:lumMod val="10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dirty="0"/>
            <a:t>Inst. 5</a:t>
          </a:r>
        </a:p>
      </dsp:txBody>
      <dsp:txXfrm>
        <a:off x="7192212" y="300075"/>
        <a:ext cx="1141600" cy="570800"/>
      </dsp:txXfrm>
    </dsp:sp>
    <dsp:sp modelId="{B56C0034-99E4-D345-A82D-1025D7878D66}">
      <dsp:nvSpPr>
        <dsp:cNvPr id="0" name=""/>
        <dsp:cNvSpPr/>
      </dsp:nvSpPr>
      <dsp:spPr>
        <a:xfrm>
          <a:off x="7192212" y="1110611"/>
          <a:ext cx="1141600" cy="570800"/>
        </a:xfrm>
        <a:prstGeom prst="rect">
          <a:avLst/>
        </a:prstGeom>
        <a:gradFill rotWithShape="0">
          <a:gsLst>
            <a:gs pos="0">
              <a:schemeClr val="accent5">
                <a:hueOff val="0"/>
                <a:satOff val="0"/>
                <a:lumOff val="0"/>
                <a:alphaOff val="0"/>
                <a:tint val="100000"/>
                <a:shade val="40000"/>
                <a:alpha val="100000"/>
                <a:satMod val="150000"/>
                <a:lumMod val="100000"/>
              </a:schemeClr>
            </a:gs>
            <a:gs pos="100000">
              <a:schemeClr val="accent5">
                <a:hueOff val="0"/>
                <a:satOff val="0"/>
                <a:lumOff val="0"/>
                <a:alphaOff val="0"/>
                <a:tint val="70000"/>
                <a:shade val="100000"/>
                <a:alpha val="100000"/>
                <a:satMod val="200000"/>
                <a:lumMod val="10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kern="1200" dirty="0"/>
            <a:t>Dean</a:t>
          </a:r>
        </a:p>
      </dsp:txBody>
      <dsp:txXfrm>
        <a:off x="7192212" y="1110611"/>
        <a:ext cx="1141600" cy="570800"/>
      </dsp:txXfrm>
    </dsp:sp>
    <dsp:sp modelId="{45DDE899-0C19-0A4B-9EF3-279EC594476C}">
      <dsp:nvSpPr>
        <dsp:cNvPr id="0" name=""/>
        <dsp:cNvSpPr/>
      </dsp:nvSpPr>
      <dsp:spPr>
        <a:xfrm>
          <a:off x="7192212" y="1921147"/>
          <a:ext cx="1141600" cy="570800"/>
        </a:xfrm>
        <a:prstGeom prst="rect">
          <a:avLst/>
        </a:prstGeom>
        <a:gradFill rotWithShape="0">
          <a:gsLst>
            <a:gs pos="0">
              <a:schemeClr val="accent6">
                <a:hueOff val="0"/>
                <a:satOff val="0"/>
                <a:lumOff val="0"/>
                <a:alphaOff val="0"/>
                <a:tint val="100000"/>
                <a:shade val="40000"/>
                <a:alpha val="100000"/>
                <a:satMod val="150000"/>
                <a:lumMod val="100000"/>
              </a:schemeClr>
            </a:gs>
            <a:gs pos="100000">
              <a:schemeClr val="accent6">
                <a:hueOff val="0"/>
                <a:satOff val="0"/>
                <a:lumOff val="0"/>
                <a:alphaOff val="0"/>
                <a:tint val="70000"/>
                <a:shade val="100000"/>
                <a:alpha val="100000"/>
                <a:satMod val="200000"/>
                <a:lumMod val="10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t>Associate Dean</a:t>
          </a:r>
        </a:p>
      </dsp:txBody>
      <dsp:txXfrm>
        <a:off x="7192212" y="1921147"/>
        <a:ext cx="1141600" cy="570800"/>
      </dsp:txXfrm>
    </dsp:sp>
    <dsp:sp modelId="{60ECCCD5-5490-F243-AC11-26FD20EB8C44}">
      <dsp:nvSpPr>
        <dsp:cNvPr id="0" name=""/>
        <dsp:cNvSpPr/>
      </dsp:nvSpPr>
      <dsp:spPr>
        <a:xfrm>
          <a:off x="7192212" y="2731683"/>
          <a:ext cx="1141600" cy="570800"/>
        </a:xfrm>
        <a:prstGeom prst="rect">
          <a:avLst/>
        </a:prstGeom>
        <a:gradFill rotWithShape="0">
          <a:gsLst>
            <a:gs pos="0">
              <a:schemeClr val="accent1">
                <a:hueOff val="0"/>
                <a:satOff val="0"/>
                <a:lumOff val="0"/>
                <a:alphaOff val="0"/>
                <a:tint val="100000"/>
                <a:shade val="40000"/>
                <a:alpha val="100000"/>
                <a:satMod val="150000"/>
                <a:lumMod val="100000"/>
              </a:schemeClr>
            </a:gs>
            <a:gs pos="100000">
              <a:schemeClr val="accent1">
                <a:hueOff val="0"/>
                <a:satOff val="0"/>
                <a:lumOff val="0"/>
                <a:alphaOff val="0"/>
                <a:tint val="70000"/>
                <a:shade val="100000"/>
                <a:alpha val="100000"/>
                <a:satMod val="200000"/>
                <a:lumMod val="10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66725">
            <a:lnSpc>
              <a:spcPct val="90000"/>
            </a:lnSpc>
            <a:spcBef>
              <a:spcPct val="0"/>
            </a:spcBef>
            <a:spcAft>
              <a:spcPct val="35000"/>
            </a:spcAft>
            <a:buNone/>
          </a:pPr>
          <a:r>
            <a:rPr lang="en-US" sz="1050" kern="1200" dirty="0"/>
            <a:t>Head of Special Collections</a:t>
          </a:r>
        </a:p>
      </dsp:txBody>
      <dsp:txXfrm>
        <a:off x="7192212" y="2731683"/>
        <a:ext cx="1141600" cy="570800"/>
      </dsp:txXfrm>
    </dsp:sp>
    <dsp:sp modelId="{927EB673-3D05-E64D-B99E-C029E3992690}">
      <dsp:nvSpPr>
        <dsp:cNvPr id="0" name=""/>
        <dsp:cNvSpPr/>
      </dsp:nvSpPr>
      <dsp:spPr>
        <a:xfrm>
          <a:off x="7477612" y="3542219"/>
          <a:ext cx="1141600" cy="570800"/>
        </a:xfrm>
        <a:prstGeom prst="rect">
          <a:avLst/>
        </a:prstGeom>
        <a:gradFill rotWithShape="0">
          <a:gsLst>
            <a:gs pos="0">
              <a:schemeClr val="accent1">
                <a:lumMod val="60000"/>
                <a:lumOff val="40000"/>
              </a:schemeClr>
            </a:gs>
            <a:gs pos="100000">
              <a:schemeClr val="accent1">
                <a:lumMod val="20000"/>
                <a:lumOff val="80000"/>
              </a:schemeClr>
            </a:gs>
          </a:gsLst>
          <a:lin ang="60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b="1" kern="1200" dirty="0"/>
            <a:t>Head of Archives</a:t>
          </a:r>
        </a:p>
      </dsp:txBody>
      <dsp:txXfrm>
        <a:off x="7477612" y="3542219"/>
        <a:ext cx="1141600" cy="5708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ABFBDCE-A4D8-064F-BEDD-27A505787F41}">
      <dsp:nvSpPr>
        <dsp:cNvPr id="0" name=""/>
        <dsp:cNvSpPr/>
      </dsp:nvSpPr>
      <dsp:spPr>
        <a:xfrm>
          <a:off x="2138658" y="3011521"/>
          <a:ext cx="2127235" cy="1834048"/>
        </a:xfrm>
        <a:prstGeom prst="hexagon">
          <a:avLst>
            <a:gd name="adj" fmla="val 25000"/>
            <a:gd name="vf" fmla="val 115470"/>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9050" rIns="0" bIns="19050" numCol="1" spcCol="1270" anchor="t" anchorCtr="0">
          <a:noAutofit/>
        </a:bodyPr>
        <a:lstStyle/>
        <a:p>
          <a:pPr marL="0" lvl="0" indent="0" algn="l" defTabSz="666750">
            <a:lnSpc>
              <a:spcPct val="90000"/>
            </a:lnSpc>
            <a:spcBef>
              <a:spcPct val="0"/>
            </a:spcBef>
            <a:spcAft>
              <a:spcPct val="35000"/>
            </a:spcAft>
            <a:buNone/>
          </a:pPr>
          <a:r>
            <a:rPr lang="en-US" sz="1500" kern="1200" dirty="0"/>
            <a:t>Archivists</a:t>
          </a:r>
        </a:p>
        <a:p>
          <a:pPr marL="114300" lvl="1" indent="-114300" algn="l" defTabSz="533400">
            <a:lnSpc>
              <a:spcPct val="90000"/>
            </a:lnSpc>
            <a:spcBef>
              <a:spcPct val="0"/>
            </a:spcBef>
            <a:spcAft>
              <a:spcPct val="15000"/>
            </a:spcAft>
            <a:buChar char="•"/>
          </a:pPr>
          <a:r>
            <a:rPr lang="en-US" sz="1200" kern="1200" dirty="0"/>
            <a:t>Location</a:t>
          </a:r>
        </a:p>
        <a:p>
          <a:pPr marL="114300" lvl="1" indent="-114300" algn="l" defTabSz="533400">
            <a:lnSpc>
              <a:spcPct val="90000"/>
            </a:lnSpc>
            <a:spcBef>
              <a:spcPct val="0"/>
            </a:spcBef>
            <a:spcAft>
              <a:spcPct val="15000"/>
            </a:spcAft>
            <a:buChar char="•"/>
          </a:pPr>
          <a:r>
            <a:rPr lang="en-US" sz="1200" kern="1200" dirty="0"/>
            <a:t>Representation</a:t>
          </a:r>
        </a:p>
        <a:p>
          <a:pPr marL="114300" lvl="1" indent="-114300" algn="l" defTabSz="533400">
            <a:lnSpc>
              <a:spcPct val="90000"/>
            </a:lnSpc>
            <a:spcBef>
              <a:spcPct val="0"/>
            </a:spcBef>
            <a:spcAft>
              <a:spcPct val="15000"/>
            </a:spcAft>
            <a:buChar char="•"/>
          </a:pPr>
          <a:r>
            <a:rPr lang="en-US" sz="1200" kern="1200" dirty="0"/>
            <a:t>Educational value</a:t>
          </a:r>
        </a:p>
        <a:p>
          <a:pPr marL="114300" lvl="1" indent="-114300" algn="l" defTabSz="533400">
            <a:lnSpc>
              <a:spcPct val="90000"/>
            </a:lnSpc>
            <a:spcBef>
              <a:spcPct val="0"/>
            </a:spcBef>
            <a:spcAft>
              <a:spcPct val="15000"/>
            </a:spcAft>
            <a:buChar char="•"/>
          </a:pPr>
          <a:r>
            <a:rPr lang="en-US" sz="1200" kern="1200" dirty="0"/>
            <a:t>Distance</a:t>
          </a:r>
        </a:p>
      </dsp:txBody>
      <dsp:txXfrm>
        <a:off x="2468765" y="3296131"/>
        <a:ext cx="1467021" cy="1264828"/>
      </dsp:txXfrm>
    </dsp:sp>
    <dsp:sp modelId="{9FD8F3BD-C53F-614E-8FF7-415C90BF8EE3}">
      <dsp:nvSpPr>
        <dsp:cNvPr id="0" name=""/>
        <dsp:cNvSpPr/>
      </dsp:nvSpPr>
      <dsp:spPr>
        <a:xfrm>
          <a:off x="2193920" y="3821216"/>
          <a:ext cx="249060" cy="214658"/>
        </a:xfrm>
        <a:prstGeom prst="hexagon">
          <a:avLst>
            <a:gd name="adj" fmla="val 25000"/>
            <a:gd name="vf" fmla="val 115470"/>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7EBBAC-E582-6B4C-9F5A-5875EE9CFC22}">
      <dsp:nvSpPr>
        <dsp:cNvPr id="0" name=""/>
        <dsp:cNvSpPr/>
      </dsp:nvSpPr>
      <dsp:spPr>
        <a:xfrm>
          <a:off x="320287" y="2026417"/>
          <a:ext cx="2127235" cy="1834048"/>
        </a:xfrm>
        <a:prstGeom prst="hexagon">
          <a:avLst>
            <a:gd name="adj" fmla="val 25000"/>
            <a:gd name="vf" fmla="val 11547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5287F95-9223-8B4D-BEF6-C35F38CE982A}">
      <dsp:nvSpPr>
        <dsp:cNvPr id="0" name=""/>
        <dsp:cNvSpPr/>
      </dsp:nvSpPr>
      <dsp:spPr>
        <a:xfrm>
          <a:off x="1768473" y="3603197"/>
          <a:ext cx="249060" cy="214658"/>
        </a:xfrm>
        <a:prstGeom prst="hexagon">
          <a:avLst>
            <a:gd name="adj" fmla="val 25000"/>
            <a:gd name="vf" fmla="val 115470"/>
          </a:avLst>
        </a:prstGeom>
        <a:solidFill>
          <a:schemeClr val="lt1">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0B6D7CD-72AF-3A46-B404-E3D418094B46}">
      <dsp:nvSpPr>
        <dsp:cNvPr id="0" name=""/>
        <dsp:cNvSpPr/>
      </dsp:nvSpPr>
      <dsp:spPr>
        <a:xfrm>
          <a:off x="3950972" y="2004612"/>
          <a:ext cx="2127235" cy="1834048"/>
        </a:xfrm>
        <a:prstGeom prst="hexagon">
          <a:avLst>
            <a:gd name="adj" fmla="val 25000"/>
            <a:gd name="vf" fmla="val 115470"/>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9050" rIns="0" bIns="19050" numCol="1" spcCol="1270" anchor="t" anchorCtr="0">
          <a:noAutofit/>
        </a:bodyPr>
        <a:lstStyle/>
        <a:p>
          <a:pPr marL="0" lvl="0" indent="0" algn="l" defTabSz="666750">
            <a:lnSpc>
              <a:spcPct val="90000"/>
            </a:lnSpc>
            <a:spcBef>
              <a:spcPct val="0"/>
            </a:spcBef>
            <a:spcAft>
              <a:spcPct val="35000"/>
            </a:spcAft>
            <a:buNone/>
          </a:pPr>
          <a:r>
            <a:rPr lang="en-US" sz="1500" kern="1200" dirty="0"/>
            <a:t>Library Administrators</a:t>
          </a:r>
        </a:p>
        <a:p>
          <a:pPr marL="114300" lvl="1" indent="-114300" algn="l" defTabSz="533400">
            <a:lnSpc>
              <a:spcPct val="90000"/>
            </a:lnSpc>
            <a:spcBef>
              <a:spcPct val="0"/>
            </a:spcBef>
            <a:spcAft>
              <a:spcPct val="15000"/>
            </a:spcAft>
            <a:buChar char="•"/>
          </a:pPr>
          <a:r>
            <a:rPr lang="en-US" sz="1200" kern="1200" dirty="0"/>
            <a:t>Uniqueness</a:t>
          </a:r>
        </a:p>
        <a:p>
          <a:pPr marL="114300" lvl="1" indent="-114300" algn="l" defTabSz="533400">
            <a:lnSpc>
              <a:spcPct val="90000"/>
            </a:lnSpc>
            <a:spcBef>
              <a:spcPct val="0"/>
            </a:spcBef>
            <a:spcAft>
              <a:spcPct val="15000"/>
            </a:spcAft>
            <a:buChar char="•"/>
          </a:pPr>
          <a:r>
            <a:rPr lang="en-US" sz="1200" kern="1200" dirty="0"/>
            <a:t>Limited familiarity</a:t>
          </a:r>
        </a:p>
        <a:p>
          <a:pPr marL="114300" lvl="1" indent="-114300" algn="l" defTabSz="533400">
            <a:lnSpc>
              <a:spcPct val="90000"/>
            </a:lnSpc>
            <a:spcBef>
              <a:spcPct val="0"/>
            </a:spcBef>
            <a:spcAft>
              <a:spcPct val="15000"/>
            </a:spcAft>
            <a:buChar char="•"/>
          </a:pPr>
          <a:r>
            <a:rPr lang="en-US" sz="1200" kern="1200" dirty="0"/>
            <a:t>Differences</a:t>
          </a:r>
        </a:p>
        <a:p>
          <a:pPr marL="114300" lvl="1" indent="-114300" algn="l" defTabSz="533400">
            <a:lnSpc>
              <a:spcPct val="90000"/>
            </a:lnSpc>
            <a:spcBef>
              <a:spcPct val="0"/>
            </a:spcBef>
            <a:spcAft>
              <a:spcPct val="15000"/>
            </a:spcAft>
            <a:buChar char="•"/>
          </a:pPr>
          <a:r>
            <a:rPr lang="en-US" sz="1200" kern="1200"/>
            <a:t>Location</a:t>
          </a:r>
          <a:endParaRPr lang="en-US" sz="1200" kern="1200" dirty="0"/>
        </a:p>
      </dsp:txBody>
      <dsp:txXfrm>
        <a:off x="4281079" y="2289222"/>
        <a:ext cx="1467021" cy="1264828"/>
      </dsp:txXfrm>
    </dsp:sp>
    <dsp:sp modelId="{2BB9B2CA-B899-5945-8930-1018FD075E23}">
      <dsp:nvSpPr>
        <dsp:cNvPr id="0" name=""/>
        <dsp:cNvSpPr/>
      </dsp:nvSpPr>
      <dsp:spPr>
        <a:xfrm>
          <a:off x="5405214" y="3594443"/>
          <a:ext cx="249060" cy="214658"/>
        </a:xfrm>
        <a:prstGeom prst="hexagon">
          <a:avLst>
            <a:gd name="adj" fmla="val 25000"/>
            <a:gd name="vf" fmla="val 115470"/>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1BB77AB-4B6F-F74F-ADBF-85E4AF0038D0}">
      <dsp:nvSpPr>
        <dsp:cNvPr id="0" name=""/>
        <dsp:cNvSpPr/>
      </dsp:nvSpPr>
      <dsp:spPr>
        <a:xfrm>
          <a:off x="5763286" y="3011521"/>
          <a:ext cx="2127235" cy="1834048"/>
        </a:xfrm>
        <a:prstGeom prst="hexagon">
          <a:avLst>
            <a:gd name="adj" fmla="val 25000"/>
            <a:gd name="vf" fmla="val 11547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B14C1D-6E10-CF46-88FC-E4BBB09CB3FD}">
      <dsp:nvSpPr>
        <dsp:cNvPr id="0" name=""/>
        <dsp:cNvSpPr/>
      </dsp:nvSpPr>
      <dsp:spPr>
        <a:xfrm>
          <a:off x="5818548" y="3821216"/>
          <a:ext cx="249060" cy="214658"/>
        </a:xfrm>
        <a:prstGeom prst="hexagon">
          <a:avLst>
            <a:gd name="adj" fmla="val 25000"/>
            <a:gd name="vf" fmla="val 115470"/>
          </a:avLst>
        </a:prstGeom>
        <a:solidFill>
          <a:schemeClr val="lt1">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2FB926F-818A-B841-BD8F-DACB90624D73}">
      <dsp:nvSpPr>
        <dsp:cNvPr id="0" name=""/>
        <dsp:cNvSpPr/>
      </dsp:nvSpPr>
      <dsp:spPr>
        <a:xfrm>
          <a:off x="2138658" y="1002063"/>
          <a:ext cx="2127235" cy="1834048"/>
        </a:xfrm>
        <a:prstGeom prst="hexagon">
          <a:avLst>
            <a:gd name="adj" fmla="val 25000"/>
            <a:gd name="vf" fmla="val 115470"/>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19050" rIns="0" bIns="19050" numCol="1" spcCol="1270" anchor="t" anchorCtr="0">
          <a:noAutofit/>
        </a:bodyPr>
        <a:lstStyle/>
        <a:p>
          <a:pPr marL="0" lvl="0" indent="0" algn="l" defTabSz="666750">
            <a:lnSpc>
              <a:spcPct val="90000"/>
            </a:lnSpc>
            <a:spcBef>
              <a:spcPct val="0"/>
            </a:spcBef>
            <a:spcAft>
              <a:spcPct val="35000"/>
            </a:spcAft>
            <a:buNone/>
          </a:pPr>
          <a:r>
            <a:rPr lang="en-US" sz="1500" kern="1200" dirty="0"/>
            <a:t>Users</a:t>
          </a:r>
        </a:p>
        <a:p>
          <a:pPr marL="114300" lvl="1" indent="-114300" algn="l" defTabSz="533400">
            <a:lnSpc>
              <a:spcPct val="90000"/>
            </a:lnSpc>
            <a:spcBef>
              <a:spcPct val="0"/>
            </a:spcBef>
            <a:spcAft>
              <a:spcPct val="15000"/>
            </a:spcAft>
            <a:buChar char="•"/>
          </a:pPr>
          <a:r>
            <a:rPr lang="en-US" sz="1200" kern="1200" dirty="0"/>
            <a:t>Collections</a:t>
          </a:r>
        </a:p>
        <a:p>
          <a:pPr marL="114300" lvl="1" indent="-114300" algn="l" defTabSz="533400">
            <a:lnSpc>
              <a:spcPct val="90000"/>
            </a:lnSpc>
            <a:spcBef>
              <a:spcPct val="0"/>
            </a:spcBef>
            <a:spcAft>
              <a:spcPct val="15000"/>
            </a:spcAft>
            <a:buChar char="•"/>
          </a:pPr>
          <a:r>
            <a:rPr lang="en-US" sz="1200" kern="1200" dirty="0"/>
            <a:t>Success</a:t>
          </a:r>
        </a:p>
        <a:p>
          <a:pPr marL="114300" lvl="1" indent="-114300" algn="l" defTabSz="533400">
            <a:lnSpc>
              <a:spcPct val="90000"/>
            </a:lnSpc>
            <a:spcBef>
              <a:spcPct val="0"/>
            </a:spcBef>
            <a:spcAft>
              <a:spcPct val="15000"/>
            </a:spcAft>
            <a:buChar char="•"/>
          </a:pPr>
          <a:r>
            <a:rPr lang="en-US" sz="1200" kern="1200" dirty="0"/>
            <a:t>Mystery</a:t>
          </a:r>
        </a:p>
        <a:p>
          <a:pPr marL="114300" lvl="1" indent="-114300" algn="l" defTabSz="533400">
            <a:lnSpc>
              <a:spcPct val="90000"/>
            </a:lnSpc>
            <a:spcBef>
              <a:spcPct val="0"/>
            </a:spcBef>
            <a:spcAft>
              <a:spcPct val="15000"/>
            </a:spcAft>
            <a:buChar char="•"/>
          </a:pPr>
          <a:r>
            <a:rPr lang="en-US" sz="1200" kern="1200" dirty="0"/>
            <a:t>Location</a:t>
          </a:r>
        </a:p>
      </dsp:txBody>
      <dsp:txXfrm>
        <a:off x="2468765" y="1286673"/>
        <a:ext cx="1467021" cy="1264828"/>
      </dsp:txXfrm>
    </dsp:sp>
    <dsp:sp modelId="{2CA5C61F-C4D5-6C4C-A324-C4581993E263}">
      <dsp:nvSpPr>
        <dsp:cNvPr id="0" name=""/>
        <dsp:cNvSpPr/>
      </dsp:nvSpPr>
      <dsp:spPr>
        <a:xfrm>
          <a:off x="3580787" y="1041797"/>
          <a:ext cx="249060" cy="214658"/>
        </a:xfrm>
        <a:prstGeom prst="hexagon">
          <a:avLst>
            <a:gd name="adj" fmla="val 25000"/>
            <a:gd name="vf" fmla="val 115470"/>
          </a:avLst>
        </a:prstGeom>
        <a:solidFill>
          <a:schemeClr val="lt1">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BC5C98F-6B06-6345-B9C6-48634524C4E4}">
      <dsp:nvSpPr>
        <dsp:cNvPr id="0" name=""/>
        <dsp:cNvSpPr/>
      </dsp:nvSpPr>
      <dsp:spPr>
        <a:xfrm>
          <a:off x="3950972" y="0"/>
          <a:ext cx="2127235" cy="1834048"/>
        </a:xfrm>
        <a:prstGeom prst="hexagon">
          <a:avLst>
            <a:gd name="adj" fmla="val 25000"/>
            <a:gd name="vf" fmla="val 11547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0DF263F-F42B-BB4F-A265-606DE9F332DA}">
      <dsp:nvSpPr>
        <dsp:cNvPr id="0" name=""/>
        <dsp:cNvSpPr/>
      </dsp:nvSpPr>
      <dsp:spPr>
        <a:xfrm>
          <a:off x="4013805" y="805333"/>
          <a:ext cx="249060" cy="214658"/>
        </a:xfrm>
        <a:prstGeom prst="hexagon">
          <a:avLst>
            <a:gd name="adj" fmla="val 25000"/>
            <a:gd name="vf" fmla="val 115470"/>
          </a:avLst>
        </a:prstGeom>
        <a:solidFill>
          <a:schemeClr val="lt1">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exagonCluster">
  <dgm:title val=""/>
  <dgm:desc val=""/>
  <dgm:catLst>
    <dgm:cat type="picture" pri="21000"/>
    <dgm:cat type="relationship" pri="3200"/>
    <dgm:cat type="pictureconvert" pri="21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tyleData>
  <dgm:clr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clrData>
  <dgm:layoutNode name="Name0">
    <dgm:varLst>
      <dgm:chMax val="21"/>
      <dgm:chPref val="21"/>
    </dgm:varLst>
    <dgm:shape xmlns:r="http://schemas.openxmlformats.org/officeDocument/2006/relationships" r:blip="">
      <dgm:adjLst/>
    </dgm:shape>
    <dgm:choose name="Name1">
      <dgm:if name="Name2" axis="ch" ptType="node" func="cnt" op="equ" val="1">
        <dgm:alg type="composite">
          <dgm:param type="ar" val="1.3871"/>
        </dgm:alg>
        <dgm:constrLst>
          <dgm:constr type="primFontSz" for="des" ptType="node" op="equ" val="65"/>
          <dgm:constr type="l" for="ch" forName="text1" refType="w" fact="0.4525"/>
          <dgm:constr type="t" for="ch" forName="text1" refType="h" fact="0.346"/>
          <dgm:constr type="w" for="ch" forName="text1" refType="w" fact="0.5475"/>
          <dgm:constr type="h" for="ch" forName="text1" refType="h" fact="0.654"/>
          <dgm:constr type="l" for="ch" forName="textaccent1" refType="w" fact="0.4652"/>
          <dgm:constr type="t" for="ch" forName="textaccent1" refType="h" fact="0.6348"/>
          <dgm:constr type="w" for="ch" forName="textaccent1" refType="w" fact="0.0639"/>
          <dgm:constr type="h" for="ch" forName="textaccent1" refType="h" fact="0.0765"/>
          <dgm:constr type="l" for="ch" forName="image1" refType="w" fact="0"/>
          <dgm:constr type="t" for="ch" forName="image1" refType="h" fact="0"/>
          <dgm:constr type="w" for="ch" forName="image1" refType="w" fact="0.5468"/>
          <dgm:constr type="h" for="ch" forName="image1" refType="h" fact="0.6538"/>
          <dgm:constr type="l" for="ch" forName="imageaccent1" refType="w" fact="0.3702"/>
          <dgm:constr type="t" for="ch" forName="imageaccent1" refType="h" fact="0.5633"/>
          <dgm:constr type="w" for="ch" forName="imageaccent1" refType="w" fact="0.0639"/>
          <dgm:constr type="h" for="ch" forName="imageaccent1" refType="h" fact="0.0765"/>
        </dgm:constrLst>
      </dgm:if>
      <dgm:if name="Name3" axis="ch" ptType="node" func="cnt" op="equ" val="2">
        <dgm:alg type="composite">
          <dgm:param type="ar" val="2.6443"/>
        </dgm:alg>
        <dgm:constrLst>
          <dgm:constr type="primFontSz" for="des" ptType="node" op="equ" val="65"/>
          <dgm:constr type="l" for="ch" forName="text1" refType="w" fact="0.2383"/>
          <dgm:constr type="t" for="ch" forName="text1" refType="h" fact="0.3501"/>
          <dgm:constr type="w" for="ch" forName="text1" refType="w" fact="0.285"/>
          <dgm:constr type="h" for="ch" forName="text1" refType="h" fact="0.6499"/>
          <dgm:constr type="l" for="ch" forName="textaccent1" refType="w" fact="0.2472"/>
          <dgm:constr type="t" for="ch" forName="textaccent1" refType="h" fact="0.6371"/>
          <dgm:constr type="w" for="ch" forName="textaccent1" refType="w" fact="0.0333"/>
          <dgm:constr type="h" for="ch" forName="textaccent1" refType="h" fact="0.076"/>
          <dgm:constr type="l" for="ch" forName="image1" refType="w" fact="0"/>
          <dgm:constr type="t" for="ch" forName="image1" refType="h" fact="0"/>
          <dgm:constr type="w" for="ch" forName="image1" refType="w" fact="0.285"/>
          <dgm:constr type="h" for="ch" forName="image1" refType="h" fact="0.6499"/>
          <dgm:constr type="l" for="ch" forName="imageaccent1" refType="w" fact="0.1942"/>
          <dgm:constr type="t" for="ch" forName="imageaccent1" refType="h" fact="0.5602"/>
          <dgm:constr type="w" for="ch" forName="imageaccent1" refType="w" fact="0.0333"/>
          <dgm:constr type="h" for="ch" forName="imageaccent1" refType="h" fact="0.076"/>
          <dgm:constr type="l" for="ch" forName="text2" refType="w" fact="0.4767"/>
          <dgm:constr type="t" for="ch" forName="text2" refType="h" fact="0"/>
          <dgm:constr type="w" for="ch" forName="text2" refType="w" fact="0.285"/>
          <dgm:constr type="h" for="ch" forName="text2" refType="h" fact="0.6499"/>
          <dgm:constr type="l" for="ch" forName="textaccent2" refType="w" fact="0.6709"/>
          <dgm:constr type="t" for="ch" forName="textaccent2" refType="h" fact="0.5602"/>
          <dgm:constr type="w" for="ch" forName="textaccent2" refType="w" fact="0.0333"/>
          <dgm:constr type="h" for="ch" forName="textaccent2" refType="h" fact="0.076"/>
          <dgm:constr type="l" for="ch" forName="image2" refType="w" fact="0.715"/>
          <dgm:constr type="t" for="ch" forName="image2" refType="h" fact="0.3501"/>
          <dgm:constr type="w" for="ch" forName="image2" refType="w" fact="0.285"/>
          <dgm:constr type="h" for="ch" forName="image2" refType="h" fact="0.6499"/>
          <dgm:constr type="l" for="ch" forName="imageaccent2" refType="w" fact="0.7239"/>
          <dgm:constr type="t" for="ch" forName="imageaccent2" refType="h" fact="0.6371"/>
          <dgm:constr type="w" for="ch" forName="imageaccent2" refType="w" fact="0.0333"/>
          <dgm:constr type="h" for="ch" forName="imageaccent2" refType="h" fact="0.076"/>
        </dgm:constrLst>
      </dgm:if>
      <dgm:if name="Name4" axis="ch" ptType="node" func="cnt" op="equ" val="3">
        <dgm:alg type="composite">
          <dgm:param type="ar" val="1.5623"/>
        </dgm:alg>
        <dgm:constrLst>
          <dgm:constr type="primFontSz" for="des" ptType="node" op="equ" val="65"/>
          <dgm:constr type="l" for="ch" forName="text1" refType="w" fact="0.2402"/>
          <dgm:constr type="t" for="ch" forName="text1" refType="h" fact="0.6215"/>
          <dgm:constr type="w" for="ch" forName="text1" refType="w" fact="0.281"/>
          <dgm:constr type="h" for="ch" forName="text1" refType="h" fact="0.3785"/>
          <dgm:constr type="l" for="ch" forName="textaccent1" refType="w" fact="0.2475"/>
          <dgm:constr type="t" for="ch" forName="textaccent1" refType="h" fact="0.7886"/>
          <dgm:constr type="w" for="ch" forName="textaccent1" refType="w" fact="0.0329"/>
          <dgm:constr type="h" for="ch" forName="textaccent1" refType="h" fact="0.0443"/>
          <dgm:constr type="l" for="ch" forName="image1" refType="w" fact="0"/>
          <dgm:constr type="t" for="ch" forName="image1" refType="h" fact="0.4182"/>
          <dgm:constr type="w" for="ch" forName="image1" refType="w" fact="0.281"/>
          <dgm:constr type="h" for="ch" forName="image1" refType="h" fact="0.3785"/>
          <dgm:constr type="l" for="ch" forName="imageaccent1" refType="w" fact="0.1913"/>
          <dgm:constr type="t" for="ch" forName="imageaccent1" refType="h" fact="0.7467"/>
          <dgm:constr type="w" for="ch" forName="imageaccent1" refType="w" fact="0.0329"/>
          <dgm:constr type="h" for="ch" forName="imageaccent1" refType="h" fact="0.0443"/>
          <dgm:constr type="l" for="ch" forName="text2" refType="w" fact="0.4796"/>
          <dgm:constr type="t" for="ch" forName="text2" refType="h" fact="0.4137"/>
          <dgm:constr type="w" for="ch" forName="text2" refType="w" fact="0.281"/>
          <dgm:constr type="h" for="ch" forName="text2" refType="h" fact="0.3785"/>
          <dgm:constr type="l" for="ch" forName="textaccent2" refType="w" fact="0.6717"/>
          <dgm:constr type="t" for="ch" forName="textaccent2" refType="h" fact="0.7418"/>
          <dgm:constr type="w" for="ch" forName="textaccent2" refType="w" fact="0.0329"/>
          <dgm:constr type="h" for="ch" forName="textaccent2" refType="h" fact="0.0443"/>
          <dgm:constr type="l" for="ch" forName="image2" refType="w" fact="0.719"/>
          <dgm:constr type="t" for="ch" forName="image2" refType="h" fact="0.6215"/>
          <dgm:constr type="w" for="ch" forName="image2" refType="w" fact="0.281"/>
          <dgm:constr type="h" for="ch" forName="image2" refType="h" fact="0.3785"/>
          <dgm:constr type="l" for="ch" forName="imageaccent2" refType="w" fact="0.7263"/>
          <dgm:constr type="t" for="ch" forName="imageaccent2" refType="h" fact="0.7886"/>
          <dgm:constr type="w" for="ch" forName="imageaccent2" refType="w" fact="0.0329"/>
          <dgm:constr type="h" for="ch" forName="imageaccent2" refType="h" fact="0.0443"/>
          <dgm:constr type="l" for="ch" forName="text3" refType="w" fact="0.2402"/>
          <dgm:constr type="t" for="ch" forName="text3" refType="h" fact="0.2068"/>
          <dgm:constr type="w" for="ch" forName="text3" refType="w" fact="0.281"/>
          <dgm:constr type="h" for="ch" forName="text3" refType="h" fact="0.3785"/>
          <dgm:constr type="l" for="ch" forName="textaccent3" refType="w" fact="0.4307"/>
          <dgm:constr type="t" for="ch" forName="textaccent3" refType="h" fact="0.215"/>
          <dgm:constr type="w" for="ch" forName="textaccent3" refType="w" fact="0.0329"/>
          <dgm:constr type="h" for="ch" forName="textaccent3" refType="h" fact="0.0443"/>
          <dgm:constr type="l" for="ch" forName="image3" refType="w" fact="0.4796"/>
          <dgm:constr type="t" for="ch" forName="image3" refType="h" fact="0"/>
          <dgm:constr type="w" for="ch" forName="image3" refType="w" fact="0.281"/>
          <dgm:constr type="h" for="ch" forName="image3" refType="h" fact="0.3785"/>
          <dgm:constr type="l" for="ch" forName="imageaccent3" refType="w" fact="0.4879"/>
          <dgm:constr type="t" for="ch" forName="imageaccent3" refType="h" fact="0.1662"/>
          <dgm:constr type="w" for="ch" forName="imageaccent3" refType="w" fact="0.0329"/>
          <dgm:constr type="h" for="ch" forName="imageaccent3" refType="h" fact="0.0443"/>
        </dgm:constrLst>
      </dgm:if>
      <dgm:if name="Name5" axis="ch" ptType="node" func="cnt" op="equ" val="4">
        <dgm:alg type="composite">
          <dgm:param type="ar" val="1.943"/>
        </dgm:alg>
        <dgm:constrLst>
          <dgm:constr type="primFontSz" for="des" ptType="node" op="equ" val="65"/>
          <dgm:constr type="l" for="ch" forName="image2" refType="w" fact="0.5787"/>
          <dgm:constr type="t" for="ch" forName="image2" refType="h" fact="0.6208"/>
          <dgm:constr type="w" for="ch" forName="image2" refType="w" fact="0.227"/>
          <dgm:constr type="h" for="ch" forName="image2" refType="h" fact="0.3786"/>
          <dgm:constr type="l" for="ch" forName="text4" refType="w" fact="0.5787"/>
          <dgm:constr type="t" for="ch" forName="text4" refType="h" fact="0.2081"/>
          <dgm:constr type="w" for="ch" forName="text4" refType="w" fact="0.227"/>
          <dgm:constr type="h" for="ch" forName="text4" refType="h" fact="0.3786"/>
          <dgm:constr type="l" for="ch" forName="text2" refType="w" fact="0.3852"/>
          <dgm:constr type="t" for="ch" forName="text2" refType="h" fact="0.4127"/>
          <dgm:constr type="w" for="ch" forName="text2" refType="w" fact="0.227"/>
          <dgm:constr type="h" for="ch" forName="text2" refType="h" fact="0.3786"/>
          <dgm:constr type="l" for="ch" forName="image3" refType="w" fact="0.3852"/>
          <dgm:constr type="t" for="ch" forName="image3" refType="h" fact="0"/>
          <dgm:constr type="w" for="ch" forName="image3" refType="w" fact="0.227"/>
          <dgm:constr type="h" for="ch" forName="image3" refType="h" fact="0.3786"/>
          <dgm:constr type="l" for="ch" forName="text1" refType="w" fact="0.1927"/>
          <dgm:constr type="t" for="ch" forName="text1" refType="h" fact="0.6214"/>
          <dgm:constr type="w" for="ch" forName="text1" refType="w" fact="0.227"/>
          <dgm:constr type="h" for="ch" forName="text1" refType="h" fact="0.3786"/>
          <dgm:constr type="l" for="ch" forName="textaccent1" refType="w" fact="0.1998"/>
          <dgm:constr type="t" for="ch" forName="textaccent1" refType="h" fact="0.7887"/>
          <dgm:constr type="w" for="ch" forName="textaccent1" refType="w" fact="0.0265"/>
          <dgm:constr type="h" for="ch" forName="textaccent1" refType="h" fact="0.0444"/>
          <dgm:constr type="l" for="ch" forName="image1" refType="w" fact="0"/>
          <dgm:constr type="t" for="ch" forName="image1" refType="h" fact="0.4156"/>
          <dgm:constr type="w" for="ch" forName="image1" refType="w" fact="0.227"/>
          <dgm:constr type="h" for="ch" forName="image1" refType="h" fact="0.3786"/>
          <dgm:constr type="l" for="ch" forName="imageaccent1" refType="w" fact="0.1537"/>
          <dgm:constr type="t" for="ch" forName="imageaccent1" refType="h" fact="0.7417"/>
          <dgm:constr type="w" for="ch" forName="imageaccent1" refType="w" fact="0.0265"/>
          <dgm:constr type="h" for="ch" forName="imageaccent1" refType="h" fact="0.0444"/>
          <dgm:constr type="l" for="ch" forName="textaccent2" refType="w" fact="0.5407"/>
          <dgm:constr type="t" for="ch" forName="textaccent2" refType="h" fact="0.7384"/>
          <dgm:constr type="w" for="ch" forName="textaccent2" refType="w" fact="0.0265"/>
          <dgm:constr type="h" for="ch" forName="textaccent2" refType="h" fact="0.0444"/>
          <dgm:constr type="l" for="ch" forName="imageaccent2" refType="w" fact="0.5839"/>
          <dgm:constr type="t" for="ch" forName="imageaccent2" refType="h" fact="0.7904"/>
          <dgm:constr type="w" for="ch" forName="imageaccent2" refType="w" fact="0.0265"/>
          <dgm:constr type="h" for="ch" forName="imageaccent2" refType="h" fact="0.0444"/>
          <dgm:constr type="l" for="ch" forName="text3" refType="w" fact="0.1927"/>
          <dgm:constr type="t" for="ch" forName="text3" refType="h" fact="0.2087"/>
          <dgm:constr type="w" for="ch" forName="text3" refType="w" fact="0.227"/>
          <dgm:constr type="h" for="ch" forName="text3" refType="h" fact="0.3786"/>
          <dgm:constr type="l" for="ch" forName="textaccent3" refType="w" fact="0.3472"/>
          <dgm:constr type="t" for="ch" forName="textaccent3" refType="h" fact="0.2165"/>
          <dgm:constr type="w" for="ch" forName="textaccent3" refType="w" fact="0.0265"/>
          <dgm:constr type="h" for="ch" forName="textaccent3" refType="h" fact="0.0444"/>
          <dgm:constr type="l" for="ch" forName="imageaccent3" refType="w" fact="0.3904"/>
          <dgm:constr type="t" for="ch" forName="imageaccent3" refType="h" fact="0.1678"/>
          <dgm:constr type="w" for="ch" forName="imageaccent3" refType="w" fact="0.0265"/>
          <dgm:constr type="h" for="ch" forName="imageaccent3" refType="h" fact="0.0444"/>
          <dgm:constr type="l" for="ch" forName="textaccent4" refType="w" fact="0.7739"/>
          <dgm:constr type="t" for="ch" forName="textaccent4" refType="h" fact="0.3752"/>
          <dgm:constr type="w" for="ch" forName="textaccent4" refType="w" fact="0.0265"/>
          <dgm:constr type="h" for="ch" forName="textaccent4" refType="h" fact="0.0444"/>
          <dgm:constr type="l" for="ch" forName="image4" refType="w" fact="0.773"/>
          <dgm:constr type="t" for="ch" forName="image4" refType="h" fact="0.4162"/>
          <dgm:constr type="w" for="ch" forName="image4" refType="w" fact="0.227"/>
          <dgm:constr type="h" for="ch" forName="image4" refType="h" fact="0.3786"/>
          <dgm:constr type="l" for="ch" forName="imageaccent4" refType="w" fact="0.8188"/>
          <dgm:constr type="t" for="ch" forName="imageaccent4" refType="h" fact="0.4229"/>
          <dgm:constr type="w" for="ch" forName="imageaccent4" refType="w" fact="0.0265"/>
          <dgm:constr type="h" for="ch" forName="imageaccent4" refType="h" fact="0.0444"/>
        </dgm:constrLst>
      </dgm:if>
      <dgm:if name="Name6" axis="ch" ptType="node" func="cnt" op="equ" val="5">
        <dgm:alg type="composite">
          <dgm:param type="ar" val="2.3203"/>
        </dgm:alg>
        <dgm:constrLst>
          <dgm:constr type="primFontSz" for="des" ptType="node" op="equ" val="65"/>
          <dgm:constr type="l" for="ch" forName="image4" refType="w" fact="0.6491"/>
          <dgm:constr type="t" for="ch" forName="image4" refType="h" fact="0.4193"/>
          <dgm:constr type="w" for="ch" forName="image4" refType="w" fact="0.1886"/>
          <dgm:constr type="h" for="ch" forName="image4" refType="h" fact="0.3757"/>
          <dgm:constr type="l" for="ch" forName="text5" refType="w" fact="0.6491"/>
          <dgm:constr type="t" for="ch" forName="text5" refType="h" fact="0.004"/>
          <dgm:constr type="w" for="ch" forName="text5" refType="w" fact="0.1886"/>
          <dgm:constr type="h" for="ch" forName="text5" refType="h" fact="0.3757"/>
          <dgm:constr type="l" for="ch" forName="image5" refType="w" fact="0.8114"/>
          <dgm:constr type="t" for="ch" forName="image5" refType="h" fact="0.2136"/>
          <dgm:constr type="w" for="ch" forName="image5" refType="w" fact="0.1886"/>
          <dgm:constr type="h" for="ch" forName="image5" refType="h" fact="0.3757"/>
          <dgm:constr type="l" for="ch" forName="image2" refType="w" fact="0.4868"/>
          <dgm:constr type="t" for="ch" forName="image2" refType="h" fact="0.6235"/>
          <dgm:constr type="w" for="ch" forName="image2" refType="w" fact="0.1886"/>
          <dgm:constr type="h" for="ch" forName="image2" refType="h" fact="0.3757"/>
          <dgm:constr type="l" for="ch" forName="text4" refType="w" fact="0.4868"/>
          <dgm:constr type="t" for="ch" forName="text4" refType="h" fact="0.2081"/>
          <dgm:constr type="w" for="ch" forName="text4" refType="w" fact="0.1886"/>
          <dgm:constr type="h" for="ch" forName="text4" refType="h" fact="0.3757"/>
          <dgm:constr type="l" for="ch" forName="text2" refType="w" fact="0.3246"/>
          <dgm:constr type="t" for="ch" forName="text2" refType="h" fact="0.4154"/>
          <dgm:constr type="w" for="ch" forName="text2" refType="w" fact="0.1886"/>
          <dgm:constr type="h" for="ch" forName="text2" refType="h" fact="0.3757"/>
          <dgm:constr type="l" for="ch" forName="image3" refType="w" fact="0.3246"/>
          <dgm:constr type="t" for="ch" forName="image3" refType="h" fact="0"/>
          <dgm:constr type="w" for="ch" forName="image3" refType="w" fact="0.1886"/>
          <dgm:constr type="h" for="ch" forName="image3" refType="h" fact="0.3757"/>
          <dgm:constr type="l" for="ch" forName="text1" refType="w" fact="0.1623"/>
          <dgm:constr type="t" for="ch" forName="text1" refType="h" fact="0.6243"/>
          <dgm:constr type="w" for="ch" forName="text1" refType="w" fact="0.1886"/>
          <dgm:constr type="h" for="ch" forName="text1" refType="h" fact="0.3757"/>
          <dgm:constr type="l" for="ch" forName="text3" refType="w" fact="0.1623"/>
          <dgm:constr type="t" for="ch" forName="text3" refType="h" fact="0.2089"/>
          <dgm:constr type="w" for="ch" forName="text3" refType="w" fact="0.1886"/>
          <dgm:constr type="h" for="ch" forName="text3" refType="h" fact="0.3757"/>
          <dgm:constr type="l" for="ch" forName="textaccent1" refType="w" fact="0.1668"/>
          <dgm:constr type="t" for="ch" forName="textaccent1" refType="h" fact="0.7923"/>
          <dgm:constr type="w" for="ch" forName="textaccent1" refType="w" fact="0.022"/>
          <dgm:constr type="h" for="ch" forName="textaccent1" refType="h" fact="0.044"/>
          <dgm:constr type="l" for="ch" forName="image1" refType="w" fact="0"/>
          <dgm:constr type="t" for="ch" forName="image1" refType="h" fact="0.4166"/>
          <dgm:constr type="w" for="ch" forName="image1" refType="w" fact="0.1886"/>
          <dgm:constr type="h" for="ch" forName="image1" refType="h" fact="0.3757"/>
          <dgm:constr type="l" for="ch" forName="imageaccent1" refType="w" fact="0.1292"/>
          <dgm:constr type="t" for="ch" forName="imageaccent1" refType="h" fact="0.7424"/>
          <dgm:constr type="w" for="ch" forName="imageaccent1" refType="w" fact="0.022"/>
          <dgm:constr type="h" for="ch" forName="imageaccent1" refType="h" fact="0.044"/>
          <dgm:constr type="l" for="ch" forName="textaccent2" refType="w" fact="0.4544"/>
          <dgm:constr type="t" for="ch" forName="textaccent2" refType="h" fact="0.7404"/>
          <dgm:constr type="w" for="ch" forName="textaccent2" refType="w" fact="0.022"/>
          <dgm:constr type="h" for="ch" forName="textaccent2" refType="h" fact="0.044"/>
          <dgm:constr type="l" for="ch" forName="imageaccent2" refType="w" fact="0.4914"/>
          <dgm:constr type="t" for="ch" forName="imageaccent2" refType="h" fact="0.7907"/>
          <dgm:constr type="w" for="ch" forName="imageaccent2" refType="w" fact="0.022"/>
          <dgm:constr type="h" for="ch" forName="imageaccent2" refType="h" fact="0.044"/>
          <dgm:constr type="l" for="ch" forName="textaccent3" refType="w" fact="0.2915"/>
          <dgm:constr type="t" for="ch" forName="textaccent3" refType="h" fact="0.216"/>
          <dgm:constr type="w" for="ch" forName="textaccent3" refType="w" fact="0.022"/>
          <dgm:constr type="h" for="ch" forName="textaccent3" refType="h" fact="0.044"/>
          <dgm:constr type="l" for="ch" forName="imageaccent3" refType="w" fact="0.3299"/>
          <dgm:constr type="t" for="ch" forName="imageaccent3" refType="h" fact="0.1665"/>
          <dgm:constr type="w" for="ch" forName="imageaccent3" refType="w" fact="0.022"/>
          <dgm:constr type="h" for="ch" forName="imageaccent3" refType="h" fact="0.044"/>
          <dgm:constr type="l" for="ch" forName="textaccent4" refType="w" fact="0.65"/>
          <dgm:constr type="t" for="ch" forName="textaccent4" refType="h" fact="0.3746"/>
          <dgm:constr type="w" for="ch" forName="textaccent4" refType="w" fact="0.022"/>
          <dgm:constr type="h" for="ch" forName="textaccent4" refType="h" fact="0.044"/>
          <dgm:constr type="l" for="ch" forName="imageaccent4" refType="w" fact="0.6859"/>
          <dgm:constr type="t" for="ch" forName="imageaccent4" refType="h" fact="0.4261"/>
          <dgm:constr type="w" for="ch" forName="imageaccent4" refType="w" fact="0.022"/>
          <dgm:constr type="h" for="ch" forName="imageaccent4" refType="h" fact="0.044"/>
          <dgm:constr type="l" for="ch" forName="textaccent5" refType="w" fact="0.8123"/>
          <dgm:constr type="t" for="ch" forName="textaccent5" refType="h" fact="0.1724"/>
          <dgm:constr type="w" for="ch" forName="textaccent5" refType="w" fact="0.022"/>
          <dgm:constr type="h" for="ch" forName="textaccent5" refType="h" fact="0.044"/>
          <dgm:constr type="l" for="ch" forName="imageaccent5" refType="w" fact="0.849"/>
          <dgm:constr type="t" for="ch" forName="imageaccent5" refType="h" fact="0.222"/>
          <dgm:constr type="w" for="ch" forName="imageaccent5" refType="w" fact="0.022"/>
          <dgm:constr type="h" for="ch" forName="imageaccent5" refType="h" fact="0.044"/>
        </dgm:constrLst>
      </dgm:if>
      <dgm:if name="Name7" axis="ch" ptType="node" func="cnt" op="equ" val="6">
        <dgm:alg type="composite">
          <dgm:param type="ar" val="1.9179"/>
        </dgm:alg>
        <dgm:constrLst>
          <dgm:constr type="primFontSz" for="des" ptType="node" op="equ" val="65"/>
          <dgm:constr type="l" for="ch" forName="image4" refType="w" fact="0.6491"/>
          <dgm:constr type="t" for="ch" forName="image4" refType="h" fact="0.3466"/>
          <dgm:constr type="w" for="ch" forName="image4" refType="w" fact="0.1886"/>
          <dgm:constr type="h" for="ch" forName="image4" refType="h" fact="0.3106"/>
          <dgm:constr type="l" for="ch" forName="text5" refType="w" fact="0.6491"/>
          <dgm:constr type="t" for="ch" forName="text5" refType="h" fact="0.0033"/>
          <dgm:constr type="w" for="ch" forName="text5" refType="w" fact="0.1886"/>
          <dgm:constr type="h" for="ch" forName="text5" refType="h" fact="0.3106"/>
          <dgm:constr type="l" for="ch" forName="image5" refType="w" fact="0.8114"/>
          <dgm:constr type="t" for="ch" forName="image5" refType="h" fact="0.1766"/>
          <dgm:constr type="w" for="ch" forName="image5" refType="w" fact="0.1886"/>
          <dgm:constr type="h" for="ch" forName="image5" refType="h" fact="0.3106"/>
          <dgm:constr type="l" for="ch" forName="image2" refType="w" fact="0.4868"/>
          <dgm:constr type="t" for="ch" forName="image2" refType="h" fact="0.5154"/>
          <dgm:constr type="w" for="ch" forName="image2" refType="w" fact="0.1886"/>
          <dgm:constr type="h" for="ch" forName="image2" refType="h" fact="0.3106"/>
          <dgm:constr type="l" for="ch" forName="text4" refType="w" fact="0.4868"/>
          <dgm:constr type="t" for="ch" forName="text4" refType="h" fact="0.172"/>
          <dgm:constr type="w" for="ch" forName="text4" refType="w" fact="0.1886"/>
          <dgm:constr type="h" for="ch" forName="text4" refType="h" fact="0.3106"/>
          <dgm:constr type="l" for="ch" forName="text2" refType="w" fact="0.3246"/>
          <dgm:constr type="t" for="ch" forName="text2" refType="h" fact="0.3434"/>
          <dgm:constr type="w" for="ch" forName="text2" refType="w" fact="0.1886"/>
          <dgm:constr type="h" for="ch" forName="text2" refType="h" fact="0.3106"/>
          <dgm:constr type="l" for="ch" forName="image3" refType="w" fact="0.3246"/>
          <dgm:constr type="t" for="ch" forName="image3" refType="h" fact="0"/>
          <dgm:constr type="w" for="ch" forName="image3" refType="w" fact="0.1886"/>
          <dgm:constr type="h" for="ch" forName="image3" refType="h" fact="0.3106"/>
          <dgm:constr type="l" for="ch" forName="text1" refType="w" fact="0.1623"/>
          <dgm:constr type="t" for="ch" forName="text1" refType="h" fact="0.516"/>
          <dgm:constr type="w" for="ch" forName="text1" refType="w" fact="0.1886"/>
          <dgm:constr type="h" for="ch" forName="text1" refType="h" fact="0.3106"/>
          <dgm:constr type="l" for="ch" forName="text3" refType="w" fact="0.1623"/>
          <dgm:constr type="t" for="ch" forName="text3" refType="h" fact="0.1727"/>
          <dgm:constr type="w" for="ch" forName="text3" refType="w" fact="0.1886"/>
          <dgm:constr type="h" for="ch" forName="text3" refType="h" fact="0.3106"/>
          <dgm:constr type="l" for="ch" forName="textaccent1" refType="w" fact="0.1668"/>
          <dgm:constr type="t" for="ch" forName="textaccent1" refType="h" fact="0.6549"/>
          <dgm:constr type="w" for="ch" forName="textaccent1" refType="w" fact="0.022"/>
          <dgm:constr type="h" for="ch" forName="textaccent1" refType="h" fact="0.0364"/>
          <dgm:constr type="l" for="ch" forName="image1" refType="w" fact="0"/>
          <dgm:constr type="t" for="ch" forName="image1" refType="h" fact="0.3443"/>
          <dgm:constr type="w" for="ch" forName="image1" refType="w" fact="0.1886"/>
          <dgm:constr type="h" for="ch" forName="image1" refType="h" fact="0.3106"/>
          <dgm:constr type="l" for="ch" forName="imageaccent1" refType="w" fact="0.1292"/>
          <dgm:constr type="t" for="ch" forName="imageaccent1" refType="h" fact="0.6137"/>
          <dgm:constr type="w" for="ch" forName="imageaccent1" refType="w" fact="0.022"/>
          <dgm:constr type="h" for="ch" forName="imageaccent1" refType="h" fact="0.0364"/>
          <dgm:constr type="l" for="ch" forName="textaccent2" refType="w" fact="0.4544"/>
          <dgm:constr type="t" for="ch" forName="textaccent2" refType="h" fact="0.612"/>
          <dgm:constr type="w" for="ch" forName="textaccent2" refType="w" fact="0.022"/>
          <dgm:constr type="h" for="ch" forName="textaccent2" refType="h" fact="0.0364"/>
          <dgm:constr type="l" for="ch" forName="imageaccent2" refType="w" fact="0.4914"/>
          <dgm:constr type="t" for="ch" forName="imageaccent2" refType="h" fact="0.6536"/>
          <dgm:constr type="w" for="ch" forName="imageaccent2" refType="w" fact="0.022"/>
          <dgm:constr type="h" for="ch" forName="imageaccent2" refType="h" fact="0.0364"/>
          <dgm:constr type="l" for="ch" forName="textaccent3" refType="w" fact="0.2915"/>
          <dgm:constr type="t" for="ch" forName="textaccent3" refType="h" fact="0.1786"/>
          <dgm:constr type="w" for="ch" forName="textaccent3" refType="w" fact="0.022"/>
          <dgm:constr type="h" for="ch" forName="textaccent3" refType="h" fact="0.0364"/>
          <dgm:constr type="l" for="ch" forName="imageaccent3" refType="w" fact="0.3299"/>
          <dgm:constr type="t" for="ch" forName="imageaccent3" refType="h" fact="0.1376"/>
          <dgm:constr type="w" for="ch" forName="imageaccent3" refType="w" fact="0.022"/>
          <dgm:constr type="h" for="ch" forName="imageaccent3" refType="h" fact="0.0364"/>
          <dgm:constr type="l" for="ch" forName="textaccent4" refType="w" fact="0.65"/>
          <dgm:constr type="t" for="ch" forName="textaccent4" refType="h" fact="0.3096"/>
          <dgm:constr type="w" for="ch" forName="textaccent4" refType="w" fact="0.022"/>
          <dgm:constr type="h" for="ch" forName="textaccent4" refType="h" fact="0.0364"/>
          <dgm:constr type="l" for="ch" forName="imageaccent4" refType="w" fact="0.6859"/>
          <dgm:constr type="t" for="ch" forName="imageaccent4" refType="h" fact="0.3522"/>
          <dgm:constr type="w" for="ch" forName="imageaccent4" refType="w" fact="0.022"/>
          <dgm:constr type="h" for="ch" forName="imageaccent4" refType="h" fact="0.0364"/>
          <dgm:constr type="l" for="ch" forName="textaccent5" refType="w" fact="0.8123"/>
          <dgm:constr type="t" for="ch" forName="textaccent5" refType="h" fact="0.1425"/>
          <dgm:constr type="w" for="ch" forName="textaccent5" refType="w" fact="0.022"/>
          <dgm:constr type="h" for="ch" forName="textaccent5" refType="h" fact="0.0364"/>
          <dgm:constr type="l" for="ch" forName="imageaccent5" refType="w" fact="0.849"/>
          <dgm:constr type="t" for="ch" forName="imageaccent5" refType="h" fact="0.1835"/>
          <dgm:constr type="w" for="ch" forName="imageaccent5" refType="w" fact="0.022"/>
          <dgm:constr type="h" for="ch" forName="imageaccent5" refType="h" fact="0.0364"/>
          <dgm:constr type="l" for="ch" forName="image6" refType="w" fact="0.6491"/>
          <dgm:constr type="t" for="ch" forName="image6" refType="h" fact="0.6894"/>
          <dgm:constr type="w" for="ch" forName="image6" refType="w" fact="0.1886"/>
          <dgm:constr type="h" for="ch" forName="image6" refType="h" fact="0.3106"/>
          <dgm:constr type="l" for="ch" forName="text6" refType="w" fact="0.8114"/>
          <dgm:constr type="t" for="ch" forName="text6" refType="h" fact="0.5194"/>
          <dgm:constr type="w" for="ch" forName="text6" refType="w" fact="0.1886"/>
          <dgm:constr type="h" for="ch" forName="text6" refType="h" fact="0.3106"/>
          <dgm:constr type="l" for="ch" forName="imageaccent6" refType="w" fact="0.8138"/>
          <dgm:constr type="t" for="ch" forName="imageaccent6" refType="h" fact="0.8257"/>
          <dgm:constr type="w" for="ch" forName="imageaccent6" refType="w" fact="0.022"/>
          <dgm:constr type="h" for="ch" forName="imageaccent6" refType="h" fact="0.0364"/>
          <dgm:constr type="l" for="ch" forName="textaccent6" refType="w" fact="0.8488"/>
          <dgm:constr type="t" for="ch" forName="textaccent6" refType="h" fact="0.7914"/>
          <dgm:constr type="w" for="ch" forName="textaccent6" refType="w" fact="0.022"/>
          <dgm:constr type="h" for="ch" forName="textaccent6" refType="h" fact="0.0364"/>
        </dgm:constrLst>
      </dgm:if>
      <dgm:if name="Name8" axis="ch" ptType="node" func="cnt" op="equ" val="7">
        <dgm:alg type="composite">
          <dgm:param type="ar" val="1.6382"/>
        </dgm:alg>
        <dgm:constrLst>
          <dgm:constr type="primFontSz" for="des" ptType="node" op="equ" val="65"/>
          <dgm:constr type="l" for="ch" forName="image4" refType="w" fact="0.6491"/>
          <dgm:constr type="t" for="ch" forName="image4" refType="h" fact="0.2961"/>
          <dgm:constr type="w" for="ch" forName="image4" refType="w" fact="0.1886"/>
          <dgm:constr type="h" for="ch" forName="image4" refType="h" fact="0.2653"/>
          <dgm:constr type="l" for="ch" forName="text5" refType="w" fact="0.6491"/>
          <dgm:constr type="t" for="ch" forName="text5" refType="h" fact="0.0028"/>
          <dgm:constr type="w" for="ch" forName="text5" refType="w" fact="0.1886"/>
          <dgm:constr type="h" for="ch" forName="text5" refType="h" fact="0.2653"/>
          <dgm:constr type="l" for="ch" forName="image5" refType="w" fact="0.8114"/>
          <dgm:constr type="t" for="ch" forName="image5" refType="h" fact="0.1508"/>
          <dgm:constr type="w" for="ch" forName="image5" refType="w" fact="0.1886"/>
          <dgm:constr type="h" for="ch" forName="image5" refType="h" fact="0.2653"/>
          <dgm:constr type="l" for="ch" forName="image2" refType="w" fact="0.4868"/>
          <dgm:constr type="t" for="ch" forName="image2" refType="h" fact="0.4402"/>
          <dgm:constr type="w" for="ch" forName="image2" refType="w" fact="0.1886"/>
          <dgm:constr type="h" for="ch" forName="image2" refType="h" fact="0.2653"/>
          <dgm:constr type="l" for="ch" forName="text4" refType="w" fact="0.4868"/>
          <dgm:constr type="t" for="ch" forName="text4" refType="h" fact="0.1469"/>
          <dgm:constr type="w" for="ch" forName="text4" refType="w" fact="0.1886"/>
          <dgm:constr type="h" for="ch" forName="text4" refType="h" fact="0.2653"/>
          <dgm:constr type="l" for="ch" forName="text2" refType="w" fact="0.3246"/>
          <dgm:constr type="t" for="ch" forName="text2" refType="h" fact="0.2933"/>
          <dgm:constr type="w" for="ch" forName="text2" refType="w" fact="0.1886"/>
          <dgm:constr type="h" for="ch" forName="text2" refType="h" fact="0.2653"/>
          <dgm:constr type="l" for="ch" forName="image3" refType="w" fact="0.3246"/>
          <dgm:constr type="t" for="ch" forName="image3" refType="h" fact="0"/>
          <dgm:constr type="w" for="ch" forName="image3" refType="w" fact="0.1886"/>
          <dgm:constr type="h" for="ch" forName="image3" refType="h" fact="0.2653"/>
          <dgm:constr type="l" for="ch" forName="text1" refType="w" fact="0.1623"/>
          <dgm:constr type="t" for="ch" forName="text1" refType="h" fact="0.4408"/>
          <dgm:constr type="w" for="ch" forName="text1" refType="w" fact="0.1886"/>
          <dgm:constr type="h" for="ch" forName="text1" refType="h" fact="0.2653"/>
          <dgm:constr type="l" for="ch" forName="text3" refType="w" fact="0.1623"/>
          <dgm:constr type="t" for="ch" forName="text3" refType="h" fact="0.1475"/>
          <dgm:constr type="w" for="ch" forName="text3" refType="w" fact="0.1886"/>
          <dgm:constr type="h" for="ch" forName="text3" refType="h" fact="0.2653"/>
          <dgm:constr type="l" for="ch" forName="textaccent1" refType="w" fact="0.1668"/>
          <dgm:constr type="t" for="ch" forName="textaccent1" refType="h" fact="0.5594"/>
          <dgm:constr type="w" for="ch" forName="textaccent1" refType="w" fact="0.022"/>
          <dgm:constr type="h" for="ch" forName="textaccent1" refType="h" fact="0.0311"/>
          <dgm:constr type="l" for="ch" forName="image1" refType="w" fact="0"/>
          <dgm:constr type="t" for="ch" forName="image1" refType="h" fact="0.2941"/>
          <dgm:constr type="w" for="ch" forName="image1" refType="w" fact="0.1886"/>
          <dgm:constr type="h" for="ch" forName="image1" refType="h" fact="0.2653"/>
          <dgm:constr type="l" for="ch" forName="imageaccent1" refType="w" fact="0.1292"/>
          <dgm:constr type="t" for="ch" forName="imageaccent1" refType="h" fact="0.5242"/>
          <dgm:constr type="w" for="ch" forName="imageaccent1" refType="w" fact="0.022"/>
          <dgm:constr type="h" for="ch" forName="imageaccent1" refType="h" fact="0.0311"/>
          <dgm:constr type="l" for="ch" forName="textaccent2" refType="w" fact="0.4544"/>
          <dgm:constr type="t" for="ch" forName="textaccent2" refType="h" fact="0.5228"/>
          <dgm:constr type="w" for="ch" forName="textaccent2" refType="w" fact="0.022"/>
          <dgm:constr type="h" for="ch" forName="textaccent2" refType="h" fact="0.0311"/>
          <dgm:constr type="l" for="ch" forName="imageaccent2" refType="w" fact="0.4914"/>
          <dgm:constr type="t" for="ch" forName="imageaccent2" refType="h" fact="0.5583"/>
          <dgm:constr type="w" for="ch" forName="imageaccent2" refType="w" fact="0.022"/>
          <dgm:constr type="h" for="ch" forName="imageaccent2" refType="h" fact="0.0311"/>
          <dgm:constr type="l" for="ch" forName="textaccent3" refType="w" fact="0.2907"/>
          <dgm:constr type="t" for="ch" forName="textaccent3" refType="h" fact="0.1511"/>
          <dgm:constr type="w" for="ch" forName="textaccent3" refType="w" fact="0.022"/>
          <dgm:constr type="h" for="ch" forName="textaccent3" refType="h" fact="0.0311"/>
          <dgm:constr type="l" for="ch" forName="imageaccent3" refType="w" fact="0.3299"/>
          <dgm:constr type="t" for="ch" forName="imageaccent3" refType="h" fact="0.1175"/>
          <dgm:constr type="w" for="ch" forName="imageaccent3" refType="w" fact="0.022"/>
          <dgm:constr type="h" for="ch" forName="imageaccent3" refType="h" fact="0.0311"/>
          <dgm:constr type="l" for="ch" forName="textaccent4" refType="w" fact="0.65"/>
          <dgm:constr type="t" for="ch" forName="textaccent4" refType="h" fact="0.2645"/>
          <dgm:constr type="w" for="ch" forName="textaccent4" refType="w" fact="0.022"/>
          <dgm:constr type="h" for="ch" forName="textaccent4" refType="h" fact="0.0311"/>
          <dgm:constr type="l" for="ch" forName="imageaccent4" refType="w" fact="0.6859"/>
          <dgm:constr type="t" for="ch" forName="imageaccent4" refType="h" fact="0.3008"/>
          <dgm:constr type="w" for="ch" forName="imageaccent4" refType="w" fact="0.022"/>
          <dgm:constr type="h" for="ch" forName="imageaccent4" refType="h" fact="0.0311"/>
          <dgm:constr type="l" for="ch" forName="textaccent5" refType="w" fact="0.8123"/>
          <dgm:constr type="t" for="ch" forName="textaccent5" refType="h" fact="0.1217"/>
          <dgm:constr type="w" for="ch" forName="textaccent5" refType="w" fact="0.022"/>
          <dgm:constr type="h" for="ch" forName="textaccent5" refType="h" fact="0.0311"/>
          <dgm:constr type="l" for="ch" forName="imageaccent5" refType="w" fact="0.849"/>
          <dgm:constr type="t" for="ch" forName="imageaccent5" refType="h" fact="0.1567"/>
          <dgm:constr type="w" for="ch" forName="imageaccent5" refType="w" fact="0.022"/>
          <dgm:constr type="h" for="ch" forName="imageaccent5" refType="h" fact="0.0311"/>
          <dgm:constr type="l" for="ch" forName="image6" refType="w" fact="0.6491"/>
          <dgm:constr type="t" for="ch" forName="image6" refType="h" fact="0.5889"/>
          <dgm:constr type="w" for="ch" forName="image6" refType="w" fact="0.1886"/>
          <dgm:constr type="h" for="ch" forName="image6" refType="h" fact="0.2653"/>
          <dgm:constr type="l" for="ch" forName="text6" refType="w" fact="0.8114"/>
          <dgm:constr type="t" for="ch" forName="text6" refType="h" fact="0.4436"/>
          <dgm:constr type="w" for="ch" forName="text6" refType="w" fact="0.1886"/>
          <dgm:constr type="h" for="ch" forName="text6" refType="h" fact="0.2653"/>
          <dgm:constr type="l" for="ch" forName="imageaccent6" refType="w" fact="0.8138"/>
          <dgm:constr type="t" for="ch" forName="imageaccent6" refType="h" fact="0.7053"/>
          <dgm:constr type="w" for="ch" forName="imageaccent6" refType="w" fact="0.022"/>
          <dgm:constr type="h" for="ch" forName="imageaccent6" refType="h" fact="0.0311"/>
          <dgm:constr type="l" for="ch" forName="textaccent6" refType="w" fact="0.8488"/>
          <dgm:constr type="t" for="ch" forName="textaccent6" refType="h" fact="0.676"/>
          <dgm:constr type="w" for="ch" forName="textaccent6" refType="w" fact="0.022"/>
          <dgm:constr type="h" for="ch" forName="textaccent6" refType="h" fact="0.0311"/>
          <dgm:constr type="l" for="ch" forName="text7" refType="w" fact="0.3244"/>
          <dgm:constr type="t" for="ch" forName="text7" refType="h" fact="0.5872"/>
          <dgm:constr type="w" for="ch" forName="text7" refType="w" fact="0.1886"/>
          <dgm:constr type="h" for="ch" forName="text7" refType="h" fact="0.2653"/>
          <dgm:constr type="l" for="ch" forName="image7" refType="w" fact="0.1622"/>
          <dgm:constr type="t" for="ch" forName="image7" refType="h" fact="0.7347"/>
          <dgm:constr type="w" for="ch" forName="image7" refType="w" fact="0.1886"/>
          <dgm:constr type="h" for="ch" forName="image7" refType="h" fact="0.2653"/>
          <dgm:constr type="l" for="ch" forName="imageaccent7" refType="w" fact="0.2905"/>
          <dgm:constr type="t" for="ch" forName="imageaccent7" refType="h" fact="0.7384"/>
          <dgm:constr type="w" for="ch" forName="imageaccent7" refType="w" fact="0.022"/>
          <dgm:constr type="h" for="ch" forName="imageaccent7" refType="h" fact="0.0311"/>
          <dgm:constr type="l" for="ch" forName="textaccent7" refType="w" fact="0.3298"/>
          <dgm:constr type="t" for="ch" forName="textaccent7" refType="h" fact="0.7048"/>
          <dgm:constr type="w" for="ch" forName="textaccent7" refType="w" fact="0.022"/>
          <dgm:constr type="h" for="ch" forName="textaccent7" refType="h" fact="0.0311"/>
        </dgm:constrLst>
      </dgm:if>
      <dgm:if name="Name9" axis="ch" ptType="node" func="cnt" op="equ" val="8">
        <dgm:alg type="composite">
          <dgm:param type="ar" val="1.8974"/>
        </dgm:alg>
        <dgm:constrLst>
          <dgm:constr type="primFontSz" for="des" ptType="node" op="equ" val="65"/>
          <dgm:constr type="l" for="ch" forName="image4" refType="w" fact="0.5589"/>
          <dgm:constr type="t" for="ch" forName="image4" refType="h" fact="0.2952"/>
          <dgm:constr type="w" for="ch" forName="image4" refType="w" fact="0.1624"/>
          <dgm:constr type="h" for="ch" forName="image4" refType="h" fact="0.2645"/>
          <dgm:constr type="l" for="ch" forName="text5" refType="w" fact="0.5589"/>
          <dgm:constr type="t" for="ch" forName="text5" refType="h" fact="0.0028"/>
          <dgm:constr type="w" for="ch" forName="text5" refType="w" fact="0.1624"/>
          <dgm:constr type="h" for="ch" forName="text5" refType="h" fact="0.2645"/>
          <dgm:constr type="l" for="ch" forName="image5" refType="w" fact="0.6986"/>
          <dgm:constr type="t" for="ch" forName="image5" refType="h" fact="0.1504"/>
          <dgm:constr type="w" for="ch" forName="image5" refType="w" fact="0.1624"/>
          <dgm:constr type="h" for="ch" forName="image5" refType="h" fact="0.2645"/>
          <dgm:constr type="l" for="ch" forName="image2" refType="w" fact="0.4192"/>
          <dgm:constr type="t" for="ch" forName="image2" refType="h" fact="0.439"/>
          <dgm:constr type="w" for="ch" forName="image2" refType="w" fact="0.1624"/>
          <dgm:constr type="h" for="ch" forName="image2" refType="h" fact="0.2645"/>
          <dgm:constr type="l" for="ch" forName="text4" refType="w" fact="0.4192"/>
          <dgm:constr type="t" for="ch" forName="text4" refType="h" fact="0.1465"/>
          <dgm:constr type="w" for="ch" forName="text4" refType="w" fact="0.1624"/>
          <dgm:constr type="h" for="ch" forName="text4" refType="h" fact="0.2645"/>
          <dgm:constr type="l" for="ch" forName="text2" refType="w" fact="0.2794"/>
          <dgm:constr type="t" for="ch" forName="text2" refType="h" fact="0.2925"/>
          <dgm:constr type="w" for="ch" forName="text2" refType="w" fact="0.1624"/>
          <dgm:constr type="h" for="ch" forName="text2" refType="h" fact="0.2645"/>
          <dgm:constr type="l" for="ch" forName="image3" refType="w" fact="0.2794"/>
          <dgm:constr type="t" for="ch" forName="image3" refType="h" fact="0"/>
          <dgm:constr type="w" for="ch" forName="image3" refType="w" fact="0.1624"/>
          <dgm:constr type="h" for="ch" forName="image3" refType="h" fact="0.2645"/>
          <dgm:constr type="l" for="ch" forName="text1" refType="w" fact="0.1397"/>
          <dgm:constr type="t" for="ch" forName="text1" refType="h" fact="0.4395"/>
          <dgm:constr type="w" for="ch" forName="text1" refType="w" fact="0.1624"/>
          <dgm:constr type="h" for="ch" forName="text1" refType="h" fact="0.2645"/>
          <dgm:constr type="l" for="ch" forName="text3" refType="w" fact="0.1397"/>
          <dgm:constr type="t" for="ch" forName="text3" refType="h" fact="0.1471"/>
          <dgm:constr type="w" for="ch" forName="text3" refType="w" fact="0.1624"/>
          <dgm:constr type="h" for="ch" forName="text3" refType="h" fact="0.2645"/>
          <dgm:constr type="l" for="ch" forName="textaccent1" refType="w" fact="0.1436"/>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4"/>
          <dgm:constr type="h" for="ch" forName="image1" refType="h" fact="0.2645"/>
          <dgm:constr type="l" for="ch" forName="imageaccent1" refType="w" fact="0.1112"/>
          <dgm:constr type="t" for="ch" forName="imageaccent1" refType="h" fact="0.5227"/>
          <dgm:constr type="w" for="ch" forName="imageaccent1" refType="w" fact="0.0189"/>
          <dgm:constr type="h" for="ch" forName="imageaccent1" refType="h" fact="0.031"/>
          <dgm:constr type="l" for="ch" forName="textaccent2" refType="w" fact="0.3912"/>
          <dgm:constr type="t" for="ch" forName="textaccent2" refType="h" fact="0.5213"/>
          <dgm:constr type="w" for="ch" forName="textaccent2" refType="w" fact="0.0189"/>
          <dgm:constr type="h" for="ch" forName="textaccent2" refType="h" fact="0.031"/>
          <dgm:constr type="l" for="ch" forName="imageaccent2" refType="w" fact="0.4231"/>
          <dgm:constr type="t" for="ch" forName="imageaccent2" refType="h" fact="0.5567"/>
          <dgm:constr type="w" for="ch" forName="imageaccent2" refType="w" fact="0.0189"/>
          <dgm:constr type="h" for="ch" forName="imageaccent2" refType="h" fact="0.031"/>
          <dgm:constr type="l" for="ch" forName="textaccent3" refType="w" fact="0.2502"/>
          <dgm:constr type="t" for="ch" forName="textaccent3" refType="h" fact="0.1507"/>
          <dgm:constr type="w" for="ch" forName="textaccent3" refType="w" fact="0.0189"/>
          <dgm:constr type="h" for="ch" forName="textaccent3" refType="h" fact="0.031"/>
          <dgm:constr type="l" for="ch" forName="imageaccent3" refType="w" fact="0.2841"/>
          <dgm:constr type="t" for="ch" forName="imageaccent3" refType="h" fact="0.1172"/>
          <dgm:constr type="w" for="ch" forName="imageaccent3" refType="w" fact="0.0189"/>
          <dgm:constr type="h" for="ch" forName="imageaccent3" refType="h" fact="0.031"/>
          <dgm:constr type="l" for="ch" forName="textaccent4" refType="w" fact="0.5596"/>
          <dgm:constr type="t" for="ch" forName="textaccent4" refType="h" fact="0.2637"/>
          <dgm:constr type="w" for="ch" forName="textaccent4" refType="w" fact="0.0189"/>
          <dgm:constr type="h" for="ch" forName="textaccent4" refType="h" fact="0.031"/>
          <dgm:constr type="l" for="ch" forName="imageaccent4" refType="w" fact="0.5905"/>
          <dgm:constr type="t" for="ch" forName="imageaccent4" refType="h" fact="0.3"/>
          <dgm:constr type="w" for="ch" forName="imageaccent4" refType="w" fact="0.0189"/>
          <dgm:constr type="h" for="ch" forName="imageaccent4" refType="h" fact="0.031"/>
          <dgm:constr type="l" for="ch" forName="textaccent5" refType="w" fact="0.6993"/>
          <dgm:constr type="t" for="ch" forName="textaccent5" refType="h" fact="0.1214"/>
          <dgm:constr type="w" for="ch" forName="textaccent5" refType="w" fact="0.0189"/>
          <dgm:constr type="h" for="ch" forName="textaccent5" refType="h" fact="0.031"/>
          <dgm:constr type="l" for="ch" forName="imageaccent5" refType="w" fact="0.731"/>
          <dgm:constr type="t" for="ch" forName="imageaccent5" refType="h" fact="0.1563"/>
          <dgm:constr type="w" for="ch" forName="imageaccent5" refType="w" fact="0.0189"/>
          <dgm:constr type="h" for="ch" forName="imageaccent5" refType="h" fact="0.031"/>
          <dgm:constr type="l" for="ch" forName="image6" refType="w" fact="0.5589"/>
          <dgm:constr type="t" for="ch" forName="image6" refType="h" fact="0.5872"/>
          <dgm:constr type="w" for="ch" forName="image6" refType="w" fact="0.1624"/>
          <dgm:constr type="h" for="ch" forName="image6" refType="h" fact="0.2645"/>
          <dgm:constr type="l" for="ch" forName="text6" refType="w" fact="0.6986"/>
          <dgm:constr type="t" for="ch" forName="text6" refType="h" fact="0.4424"/>
          <dgm:constr type="w" for="ch" forName="text6" refType="w" fact="0.1624"/>
          <dgm:constr type="h" for="ch" forName="text6" refType="h" fact="0.2645"/>
          <dgm:constr type="l" for="ch" forName="imageaccent6" refType="w" fact="0.7007"/>
          <dgm:constr type="t" for="ch" forName="imageaccent6" refType="h" fact="0.7033"/>
          <dgm:constr type="w" for="ch" forName="imageaccent6" refType="w" fact="0.0189"/>
          <dgm:constr type="h" for="ch" forName="imageaccent6" refType="h" fact="0.031"/>
          <dgm:constr type="l" for="ch" forName="textaccent6" refType="w" fact="0.7308"/>
          <dgm:constr type="t" for="ch" forName="textaccent6" refType="h" fact="0.6741"/>
          <dgm:constr type="w" for="ch" forName="textaccent6" refType="w" fact="0.0189"/>
          <dgm:constr type="h" for="ch" forName="textaccent6" refType="h" fact="0.031"/>
          <dgm:constr type="l" for="ch" forName="text7" refType="w" fact="0.2793"/>
          <dgm:constr type="t" for="ch" forName="text7" refType="h" fact="0.5856"/>
          <dgm:constr type="w" for="ch" forName="text7" refType="w" fact="0.1624"/>
          <dgm:constr type="h" for="ch" forName="text7" refType="h" fact="0.2645"/>
          <dgm:constr type="l" for="ch" forName="image7" refType="w" fact="0.1396"/>
          <dgm:constr type="t" for="ch" forName="image7" refType="h" fact="0.7326"/>
          <dgm:constr type="w" for="ch" forName="image7" refType="w" fact="0.1624"/>
          <dgm:constr type="h" for="ch" forName="image7" refType="h" fact="0.2645"/>
          <dgm:constr type="l" for="ch" forName="imageaccent7" refType="w" fact="0.2501"/>
          <dgm:constr type="t" for="ch" forName="imageaccent7" refType="h" fact="0.7363"/>
          <dgm:constr type="w" for="ch" forName="imageaccent7" refType="w" fact="0.0189"/>
          <dgm:constr type="h" for="ch" forName="imageaccent7" refType="h" fact="0.031"/>
          <dgm:constr type="l" for="ch" forName="textaccent7" refType="w" fact="0.284"/>
          <dgm:constr type="t" for="ch" forName="textaccent7" refType="h" fact="0.7028"/>
          <dgm:constr type="w" for="ch" forName="textaccent7" refType="w" fact="0.0189"/>
          <dgm:constr type="h" for="ch" forName="textaccent7" refType="h" fact="0.031"/>
          <dgm:constr type="l" for="ch" forName="image8" refType="w" fact="0.6979"/>
          <dgm:constr type="t" for="ch" forName="image8" refType="h" fact="0.7355"/>
          <dgm:constr type="w" for="ch" forName="image8" refType="w" fact="0.1624"/>
          <dgm:constr type="h" for="ch" forName="image8" refType="h" fact="0.2645"/>
          <dgm:constr type="l" for="ch" forName="text8" refType="w" fact="0.8376"/>
          <dgm:constr type="t" for="ch" forName="text8" refType="h" fact="0.5906"/>
          <dgm:constr type="w" for="ch" forName="text8" refType="w" fact="0.1624"/>
          <dgm:constr type="h" for="ch" forName="text8" refType="h" fact="0.2645"/>
          <dgm:constr type="l" for="ch" forName="imageaccent8" refType="w" fact="0.8397"/>
          <dgm:constr type="t" for="ch" forName="imageaccent8" refType="h" fact="0.8516"/>
          <dgm:constr type="w" for="ch" forName="imageaccent8" refType="w" fact="0.0189"/>
          <dgm:constr type="h" for="ch" forName="imageaccent8" refType="h" fact="0.031"/>
          <dgm:constr type="l" for="ch" forName="textaccent8" refType="w" fact="0.8698"/>
          <dgm:constr type="t" for="ch" forName="textaccent8" refType="h" fact="0.8223"/>
          <dgm:constr type="w" for="ch" forName="textaccent8" refType="w" fact="0.0189"/>
          <dgm:constr type="h" for="ch" forName="textaccent8" refType="h" fact="0.031"/>
        </dgm:constrLst>
      </dgm:if>
      <dgm:if name="Name10" axis="ch" ptType="node" func="cnt" op="equ" val="9">
        <dgm:alg type="composite">
          <dgm:param type="ar" val="1.8986"/>
        </dgm:alg>
        <dgm:constrLst>
          <dgm:constr type="primFontSz" for="des" ptType="node" op="equ" val="65"/>
          <dgm:constr type="l" for="ch" forName="image4" refType="w" fact="0.5585"/>
          <dgm:constr type="t" for="ch" forName="image4" refType="h" fact="0.2952"/>
          <dgm:constr type="w" for="ch" forName="image4" refType="w" fact="0.1623"/>
          <dgm:constr type="h" for="ch" forName="image4" refType="h" fact="0.2645"/>
          <dgm:constr type="l" for="ch" forName="text5" refType="w" fact="0.5585"/>
          <dgm:constr type="t" for="ch" forName="text5" refType="h" fact="0.0028"/>
          <dgm:constr type="w" for="ch" forName="text5" refType="w" fact="0.1623"/>
          <dgm:constr type="h" for="ch" forName="text5" refType="h" fact="0.2645"/>
          <dgm:constr type="l" for="ch" forName="image5" refType="w" fact="0.6982"/>
          <dgm:constr type="t" for="ch" forName="image5" refType="h" fact="0.1504"/>
          <dgm:constr type="w" for="ch" forName="image5" refType="w" fact="0.1623"/>
          <dgm:constr type="h" for="ch" forName="image5" refType="h" fact="0.2645"/>
          <dgm:constr type="l" for="ch" forName="image2" refType="w" fact="0.4189"/>
          <dgm:constr type="t" for="ch" forName="image2" refType="h" fact="0.439"/>
          <dgm:constr type="w" for="ch" forName="image2" refType="w" fact="0.1623"/>
          <dgm:constr type="h" for="ch" forName="image2" refType="h" fact="0.2645"/>
          <dgm:constr type="l" for="ch" forName="text4" refType="w" fact="0.4189"/>
          <dgm:constr type="t" for="ch" forName="text4" refType="h" fact="0.1465"/>
          <dgm:constr type="w" for="ch" forName="text4" refType="w" fact="0.1623"/>
          <dgm:constr type="h" for="ch" forName="text4" refType="h" fact="0.2645"/>
          <dgm:constr type="l" for="ch" forName="text2" refType="w" fact="0.2793"/>
          <dgm:constr type="t" for="ch" forName="text2" refType="h" fact="0.2925"/>
          <dgm:constr type="w" for="ch" forName="text2" refType="w" fact="0.1623"/>
          <dgm:constr type="h" for="ch" forName="text2" refType="h" fact="0.2645"/>
          <dgm:constr type="l" for="ch" forName="image3" refType="w" fact="0.2793"/>
          <dgm:constr type="t" for="ch" forName="image3" refType="h" fact="0"/>
          <dgm:constr type="w" for="ch" forName="image3" refType="w" fact="0.1623"/>
          <dgm:constr type="h" for="ch" forName="image3" refType="h" fact="0.2645"/>
          <dgm:constr type="l" for="ch" forName="text1" refType="w" fact="0.1396"/>
          <dgm:constr type="t" for="ch" forName="text1" refType="h" fact="0.4395"/>
          <dgm:constr type="w" for="ch" forName="text1" refType="w" fact="0.1623"/>
          <dgm:constr type="h" for="ch" forName="text1" refType="h" fact="0.2645"/>
          <dgm:constr type="l" for="ch" forName="text3" refType="w" fact="0.1396"/>
          <dgm:constr type="t" for="ch" forName="text3" refType="h" fact="0.1471"/>
          <dgm:constr type="w" for="ch" forName="text3" refType="w" fact="0.1623"/>
          <dgm:constr type="h" for="ch" forName="text3" refType="h" fact="0.2645"/>
          <dgm:constr type="l" for="ch" forName="textaccent1" refType="w" fact="0.1435"/>
          <dgm:constr type="t" for="ch" forName="textaccent1" refType="h" fact="0.5578"/>
          <dgm:constr type="w" for="ch" forName="textaccent1" refType="w" fact="0.0189"/>
          <dgm:constr type="h" for="ch" forName="textaccent1" refType="h" fact="0.031"/>
          <dgm:constr type="l" for="ch" forName="image1" refType="w" fact="0"/>
          <dgm:constr type="t" for="ch" forName="image1" refType="h" fact="0.2933"/>
          <dgm:constr type="w" for="ch" forName="image1" refType="w" fact="0.1623"/>
          <dgm:constr type="h" for="ch" forName="image1" refType="h" fact="0.2645"/>
          <dgm:constr type="l" for="ch" forName="imageaccent1" refType="w" fact="0.1111"/>
          <dgm:constr type="t" for="ch" forName="imageaccent1" refType="h" fact="0.5227"/>
          <dgm:constr type="w" for="ch" forName="imageaccent1" refType="w" fact="0.0189"/>
          <dgm:constr type="h" for="ch" forName="imageaccent1" refType="h" fact="0.031"/>
          <dgm:constr type="l" for="ch" forName="textaccent2" refType="w" fact="0.391"/>
          <dgm:constr type="t" for="ch" forName="textaccent2" refType="h" fact="0.5213"/>
          <dgm:constr type="w" for="ch" forName="textaccent2" refType="w" fact="0.0189"/>
          <dgm:constr type="h" for="ch" forName="textaccent2" refType="h" fact="0.031"/>
          <dgm:constr type="l" for="ch" forName="imageaccent2" refType="w" fact="0.4228"/>
          <dgm:constr type="t" for="ch" forName="imageaccent2" refType="h" fact="0.5567"/>
          <dgm:constr type="w" for="ch" forName="imageaccent2" refType="w" fact="0.0189"/>
          <dgm:constr type="h" for="ch" forName="imageaccent2" refType="h" fact="0.031"/>
          <dgm:constr type="l" for="ch" forName="textaccent3" refType="w" fact="0.2501"/>
          <dgm:constr type="t" for="ch" forName="textaccent3" refType="h" fact="0.1507"/>
          <dgm:constr type="w" for="ch" forName="textaccent3" refType="w" fact="0.0189"/>
          <dgm:constr type="h" for="ch" forName="textaccent3" refType="h" fact="0.031"/>
          <dgm:constr type="l" for="ch" forName="imageaccent3" refType="w" fact="0.2839"/>
          <dgm:constr type="t" for="ch" forName="imageaccent3" refType="h" fact="0.1172"/>
          <dgm:constr type="w" for="ch" forName="imageaccent3" refType="w" fact="0.0189"/>
          <dgm:constr type="h" for="ch" forName="imageaccent3" refType="h" fact="0.031"/>
          <dgm:constr type="l" for="ch" forName="textaccent4" refType="w" fact="0.5593"/>
          <dgm:constr type="t" for="ch" forName="textaccent4" refType="h" fact="0.2637"/>
          <dgm:constr type="w" for="ch" forName="textaccent4" refType="w" fact="0.0189"/>
          <dgm:constr type="h" for="ch" forName="textaccent4" refType="h" fact="0.031"/>
          <dgm:constr type="l" for="ch" forName="imageaccent4" refType="w" fact="0.5901"/>
          <dgm:constr type="t" for="ch" forName="imageaccent4" refType="h" fact="0.3"/>
          <dgm:constr type="w" for="ch" forName="imageaccent4" refType="w" fact="0.0189"/>
          <dgm:constr type="h" for="ch" forName="imageaccent4" refType="h" fact="0.031"/>
          <dgm:constr type="l" for="ch" forName="textaccent5" refType="w" fact="0.6989"/>
          <dgm:constr type="t" for="ch" forName="textaccent5" refType="h" fact="0.1214"/>
          <dgm:constr type="w" for="ch" forName="textaccent5" refType="w" fact="0.0189"/>
          <dgm:constr type="h" for="ch" forName="textaccent5" refType="h" fact="0.031"/>
          <dgm:constr type="l" for="ch" forName="imageaccent5" refType="w" fact="0.7305"/>
          <dgm:constr type="t" for="ch" forName="imageaccent5" refType="h" fact="0.1563"/>
          <dgm:constr type="w" for="ch" forName="imageaccent5" refType="w" fact="0.0189"/>
          <dgm:constr type="h" for="ch" forName="imageaccent5" refType="h" fact="0.031"/>
          <dgm:constr type="l" for="ch" forName="image6" refType="w" fact="0.5585"/>
          <dgm:constr type="t" for="ch" forName="image6" refType="h" fact="0.5872"/>
          <dgm:constr type="w" for="ch" forName="image6" refType="w" fact="0.1623"/>
          <dgm:constr type="h" for="ch" forName="image6" refType="h" fact="0.2645"/>
          <dgm:constr type="l" for="ch" forName="text6" refType="w" fact="0.6982"/>
          <dgm:constr type="t" for="ch" forName="text6" refType="h" fact="0.4424"/>
          <dgm:constr type="w" for="ch" forName="text6" refType="w" fact="0.1623"/>
          <dgm:constr type="h" for="ch" forName="text6" refType="h" fact="0.2645"/>
          <dgm:constr type="l" for="ch" forName="imageaccent6" refType="w" fact="0.7002"/>
          <dgm:constr type="t" for="ch" forName="imageaccent6" refType="h" fact="0.7033"/>
          <dgm:constr type="w" for="ch" forName="imageaccent6" refType="w" fact="0.0189"/>
          <dgm:constr type="h" for="ch" forName="imageaccent6" refType="h" fact="0.031"/>
          <dgm:constr type="l" for="ch" forName="textaccent6" refType="w" fact="0.7303"/>
          <dgm:constr type="t" for="ch" forName="textaccent6" refType="h" fact="0.6741"/>
          <dgm:constr type="w" for="ch" forName="textaccent6" refType="w" fact="0.0189"/>
          <dgm:constr type="h" for="ch" forName="textaccent6" refType="h" fact="0.031"/>
          <dgm:constr type="l" for="ch" forName="text7" refType="w" fact="0.2792"/>
          <dgm:constr type="t" for="ch" forName="text7" refType="h" fact="0.5856"/>
          <dgm:constr type="w" for="ch" forName="text7" refType="w" fact="0.1623"/>
          <dgm:constr type="h" for="ch" forName="text7" refType="h" fact="0.2645"/>
          <dgm:constr type="l" for="ch" forName="image7" refType="w" fact="0.1395"/>
          <dgm:constr type="t" for="ch" forName="image7" refType="h" fact="0.7326"/>
          <dgm:constr type="w" for="ch" forName="image7" refType="w" fact="0.1623"/>
          <dgm:constr type="h" for="ch" forName="image7" refType="h" fact="0.2645"/>
          <dgm:constr type="l" for="ch" forName="imageaccent7" refType="w" fact="0.25"/>
          <dgm:constr type="t" for="ch" forName="imageaccent7" refType="h" fact="0.7363"/>
          <dgm:constr type="w" for="ch" forName="imageaccent7" refType="w" fact="0.0189"/>
          <dgm:constr type="h" for="ch" forName="imageaccent7" refType="h" fact="0.031"/>
          <dgm:constr type="l" for="ch" forName="textaccent7" refType="w" fact="0.2838"/>
          <dgm:constr type="t" for="ch" forName="textaccent7" refType="h" fact="0.7028"/>
          <dgm:constr type="w" for="ch" forName="textaccent7" refType="w" fact="0.0189"/>
          <dgm:constr type="h" for="ch" forName="textaccent7" refType="h" fact="0.031"/>
          <dgm:constr type="l" for="ch" forName="image8" refType="w" fact="0.6975"/>
          <dgm:constr type="t" for="ch" forName="image8" refType="h" fact="0.7355"/>
          <dgm:constr type="w" for="ch" forName="image8" refType="w" fact="0.1623"/>
          <dgm:constr type="h" for="ch" forName="image8" refType="h" fact="0.2645"/>
          <dgm:constr type="l" for="ch" forName="text8" refType="w" fact="0.8371"/>
          <dgm:constr type="t" for="ch" forName="text8" refType="h" fact="0.5906"/>
          <dgm:constr type="w" for="ch" forName="text8" refType="w" fact="0.1623"/>
          <dgm:constr type="h" for="ch" forName="text8" refType="h" fact="0.2645"/>
          <dgm:constr type="l" for="ch" forName="imageaccent8" refType="w" fact="0.8392"/>
          <dgm:constr type="t" for="ch" forName="imageaccent8" refType="h" fact="0.8516"/>
          <dgm:constr type="w" for="ch" forName="imageaccent8" refType="w" fact="0.0189"/>
          <dgm:constr type="h" for="ch" forName="imageaccent8" refType="h" fact="0.031"/>
          <dgm:constr type="l" for="ch" forName="textaccent8" refType="w" fact="0.8693"/>
          <dgm:constr type="t" for="ch" forName="textaccent8" refType="h" fact="0.8223"/>
          <dgm:constr type="w" for="ch" forName="textaccent8" refType="w" fact="0.0189"/>
          <dgm:constr type="h" for="ch" forName="textaccent8" refType="h" fact="0.031"/>
          <dgm:constr type="l" for="ch" forName="text9" refType="w" fact="0.8377"/>
          <dgm:constr type="t" for="ch" forName="text9" refType="h" fact="0.0057"/>
          <dgm:constr type="w" for="ch" forName="text9" refType="w" fact="0.1623"/>
          <dgm:constr type="h" for="ch" forName="text9" refType="h" fact="0.2645"/>
          <dgm:constr type="l" for="ch" forName="textaccent9" refType="w" fact="0.95"/>
          <dgm:constr type="t" for="ch" forName="textaccent9" refType="h" fact="0.2383"/>
          <dgm:constr type="w" for="ch" forName="textaccent9" refType="w" fact="0.0189"/>
          <dgm:constr type="h" for="ch" forName="textaccent9" refType="h" fact="0.031"/>
          <dgm:constr type="l" for="ch" forName="image9" refType="w" fact="0.8377"/>
          <dgm:constr type="t" for="ch" forName="image9" refType="h" fact="0.2977"/>
          <dgm:constr type="w" for="ch" forName="image9" refType="w" fact="0.1623"/>
          <dgm:constr type="h" for="ch" forName="image9" refType="h" fact="0.2645"/>
          <dgm:constr type="l" for="ch" forName="imageaccent9" refType="w" fact="0.95"/>
          <dgm:constr type="t" for="ch" forName="imageaccent9" refType="h" fact="0.2993"/>
          <dgm:constr type="w" for="ch" forName="imageaccent9" refType="w" fact="0.0189"/>
          <dgm:constr type="h" for="ch" forName="imageaccent9" refType="h" fact="0.031"/>
        </dgm:constrLst>
      </dgm:if>
      <dgm:if name="Name11" axis="ch" ptType="node" func="cnt" op="equ" val="10">
        <dgm:alg type="composite">
          <dgm:param type="ar" val="1.6608"/>
        </dgm:alg>
        <dgm:constrLst>
          <dgm:constr type="primFontSz" for="des" ptType="node" op="equ" val="65"/>
          <dgm:constr type="l" for="ch" forName="image4" refType="w" fact="0.5585"/>
          <dgm:constr type="t" for="ch" forName="image4" refType="h" fact="0.2583"/>
          <dgm:constr type="w" for="ch" forName="image4" refType="w" fact="0.1623"/>
          <dgm:constr type="h" for="ch" forName="image4" refType="h" fact="0.2314"/>
          <dgm:constr type="l" for="ch" forName="text5" refType="w" fact="0.5585"/>
          <dgm:constr type="t" for="ch" forName="text5" refType="h" fact="0.0024"/>
          <dgm:constr type="w" for="ch" forName="text5" refType="w" fact="0.1623"/>
          <dgm:constr type="h" for="ch" forName="text5" refType="h" fact="0.2314"/>
          <dgm:constr type="l" for="ch" forName="image5" refType="w" fact="0.6982"/>
          <dgm:constr type="t" for="ch" forName="image5" refType="h" fact="0.1316"/>
          <dgm:constr type="w" for="ch" forName="image5" refType="w" fact="0.1623"/>
          <dgm:constr type="h" for="ch" forName="image5" refType="h" fact="0.2314"/>
          <dgm:constr type="l" for="ch" forName="image2" refType="w" fact="0.4189"/>
          <dgm:constr type="t" for="ch" forName="image2" refType="h" fact="0.384"/>
          <dgm:constr type="w" for="ch" forName="image2" refType="w" fact="0.1623"/>
          <dgm:constr type="h" for="ch" forName="image2" refType="h" fact="0.2314"/>
          <dgm:constr type="l" for="ch" forName="text4" refType="w" fact="0.4189"/>
          <dgm:constr type="t" for="ch" forName="text4" refType="h" fact="0.1282"/>
          <dgm:constr type="w" for="ch" forName="text4" refType="w" fact="0.1623"/>
          <dgm:constr type="h" for="ch" forName="text4" refType="h" fact="0.2314"/>
          <dgm:constr type="l" for="ch" forName="text2" refType="w" fact="0.2793"/>
          <dgm:constr type="t" for="ch" forName="text2" refType="h" fact="0.2558"/>
          <dgm:constr type="w" for="ch" forName="text2" refType="w" fact="0.1623"/>
          <dgm:constr type="h" for="ch" forName="text2" refType="h" fact="0.2314"/>
          <dgm:constr type="l" for="ch" forName="image3" refType="w" fact="0.2793"/>
          <dgm:constr type="t" for="ch" forName="image3" refType="h" fact="0"/>
          <dgm:constr type="w" for="ch" forName="image3" refType="w" fact="0.1623"/>
          <dgm:constr type="h" for="ch" forName="image3" refType="h" fact="0.2314"/>
          <dgm:constr type="l" for="ch" forName="text1" refType="w" fact="0.1396"/>
          <dgm:constr type="t" for="ch" forName="text1" refType="h" fact="0.3845"/>
          <dgm:constr type="w" for="ch" forName="text1" refType="w" fact="0.1623"/>
          <dgm:constr type="h" for="ch" forName="text1" refType="h" fact="0.2314"/>
          <dgm:constr type="l" for="ch" forName="text3" refType="w" fact="0.1396"/>
          <dgm:constr type="t" for="ch" forName="text3" refType="h" fact="0.1286"/>
          <dgm:constr type="w" for="ch" forName="text3" refType="w" fact="0.1623"/>
          <dgm:constr type="h" for="ch" forName="text3" refType="h" fact="0.2314"/>
          <dgm:constr type="l" for="ch" forName="textaccent1" refType="w" fact="0.1435"/>
          <dgm:constr type="t" for="ch" forName="textaccent1" refType="h" fact="0.488"/>
          <dgm:constr type="w" for="ch" forName="textaccent1" refType="w" fact="0.0189"/>
          <dgm:constr type="h" for="ch" forName="textaccent1" refType="h" fact="0.0271"/>
          <dgm:constr type="l" for="ch" forName="image1" refType="w" fact="0"/>
          <dgm:constr type="t" for="ch" forName="image1" refType="h" fact="0.2566"/>
          <dgm:constr type="w" for="ch" forName="image1" refType="w" fact="0.1623"/>
          <dgm:constr type="h" for="ch" forName="image1" refType="h" fact="0.2314"/>
          <dgm:constr type="l" for="ch" forName="imageaccent1" refType="w" fact="0.1111"/>
          <dgm:constr type="t" for="ch" forName="imageaccent1" refType="h" fact="0.4572"/>
          <dgm:constr type="w" for="ch" forName="imageaccent1" refType="w" fact="0.0189"/>
          <dgm:constr type="h" for="ch" forName="imageaccent1" refType="h" fact="0.0271"/>
          <dgm:constr type="l" for="ch" forName="textaccent2" refType="w" fact="0.391"/>
          <dgm:constr type="t" for="ch" forName="textaccent2" refType="h" fact="0.456"/>
          <dgm:constr type="w" for="ch" forName="textaccent2" refType="w" fact="0.0189"/>
          <dgm:constr type="h" for="ch" forName="textaccent2" refType="h" fact="0.0271"/>
          <dgm:constr type="l" for="ch" forName="imageaccent2" refType="w" fact="0.4228"/>
          <dgm:constr type="t" for="ch" forName="imageaccent2" refType="h" fact="0.487"/>
          <dgm:constr type="w" for="ch" forName="imageaccent2" refType="w" fact="0.0189"/>
          <dgm:constr type="h" for="ch" forName="imageaccent2" refType="h" fact="0.0271"/>
          <dgm:constr type="l" for="ch" forName="textaccent3" refType="w" fact="0.2501"/>
          <dgm:constr type="t" for="ch" forName="textaccent3" refType="h" fact="0.1318"/>
          <dgm:constr type="w" for="ch" forName="textaccent3" refType="w" fact="0.0189"/>
          <dgm:constr type="h" for="ch" forName="textaccent3" refType="h" fact="0.0271"/>
          <dgm:constr type="l" for="ch" forName="imageaccent3" refType="w" fact="0.2839"/>
          <dgm:constr type="t" for="ch" forName="imageaccent3" refType="h" fact="0.1025"/>
          <dgm:constr type="w" for="ch" forName="imageaccent3" refType="w" fact="0.0189"/>
          <dgm:constr type="h" for="ch" forName="imageaccent3" refType="h" fact="0.0271"/>
          <dgm:constr type="l" for="ch" forName="textaccent4" refType="w" fact="0.5593"/>
          <dgm:constr type="t" for="ch" forName="textaccent4" refType="h" fact="0.2307"/>
          <dgm:constr type="w" for="ch" forName="textaccent4" refType="w" fact="0.0189"/>
          <dgm:constr type="h" for="ch" forName="textaccent4" refType="h" fact="0.0271"/>
          <dgm:constr type="l" for="ch" forName="imageaccent4" refType="w" fact="0.5901"/>
          <dgm:constr type="t" for="ch" forName="imageaccent4" refType="h" fact="0.2624"/>
          <dgm:constr type="w" for="ch" forName="imageaccent4" refType="w" fact="0.0189"/>
          <dgm:constr type="h" for="ch" forName="imageaccent4" refType="h" fact="0.0271"/>
          <dgm:constr type="l" for="ch" forName="textaccent5" refType="w" fact="0.6989"/>
          <dgm:constr type="t" for="ch" forName="textaccent5" refType="h" fact="0.1062"/>
          <dgm:constr type="w" for="ch" forName="textaccent5" refType="w" fact="0.0189"/>
          <dgm:constr type="h" for="ch" forName="textaccent5" refType="h" fact="0.0271"/>
          <dgm:constr type="l" for="ch" forName="imageaccent5" refType="w" fact="0.7305"/>
          <dgm:constr type="t" for="ch" forName="imageaccent5" refType="h" fact="0.1367"/>
          <dgm:constr type="w" for="ch" forName="imageaccent5" refType="w" fact="0.0189"/>
          <dgm:constr type="h" for="ch" forName="imageaccent5" refType="h" fact="0.0271"/>
          <dgm:constr type="l" for="ch" forName="image6" refType="w" fact="0.5585"/>
          <dgm:constr type="t" for="ch" forName="image6" refType="h" fact="0.5137"/>
          <dgm:constr type="w" for="ch" forName="image6" refType="w" fact="0.1623"/>
          <dgm:constr type="h" for="ch" forName="image6" refType="h" fact="0.2314"/>
          <dgm:constr type="l" for="ch" forName="text6" refType="w" fact="0.6982"/>
          <dgm:constr type="t" for="ch" forName="text6" refType="h" fact="0.387"/>
          <dgm:constr type="w" for="ch" forName="text6" refType="w" fact="0.1623"/>
          <dgm:constr type="h" for="ch" forName="text6" refType="h" fact="0.2314"/>
          <dgm:constr type="l" for="ch" forName="imageaccent6" refType="w" fact="0.7002"/>
          <dgm:constr type="t" for="ch" forName="imageaccent6" refType="h" fact="0.6152"/>
          <dgm:constr type="w" for="ch" forName="imageaccent6" refType="w" fact="0.0189"/>
          <dgm:constr type="h" for="ch" forName="imageaccent6" refType="h" fact="0.0271"/>
          <dgm:constr type="l" for="ch" forName="textaccent6" refType="w" fact="0.7303"/>
          <dgm:constr type="t" for="ch" forName="textaccent6" refType="h" fact="0.5897"/>
          <dgm:constr type="w" for="ch" forName="textaccent6" refType="w" fact="0.0189"/>
          <dgm:constr type="h" for="ch" forName="textaccent6" refType="h" fact="0.0271"/>
          <dgm:constr type="l" for="ch" forName="text7" refType="w" fact="0.2792"/>
          <dgm:constr type="t" for="ch" forName="text7" refType="h" fact="0.5122"/>
          <dgm:constr type="w" for="ch" forName="text7" refType="w" fact="0.1623"/>
          <dgm:constr type="h" for="ch" forName="text7" refType="h" fact="0.2314"/>
          <dgm:constr type="l" for="ch" forName="image7" refType="w" fact="0.1395"/>
          <dgm:constr type="t" for="ch" forName="image7" refType="h" fact="0.6409"/>
          <dgm:constr type="w" for="ch" forName="image7" refType="w" fact="0.1623"/>
          <dgm:constr type="h" for="ch" forName="image7" refType="h" fact="0.2314"/>
          <dgm:constr type="l" for="ch" forName="imageaccent7" refType="w" fact="0.25"/>
          <dgm:constr type="t" for="ch" forName="imageaccent7" refType="h" fact="0.6441"/>
          <dgm:constr type="w" for="ch" forName="imageaccent7" refType="w" fact="0.0189"/>
          <dgm:constr type="h" for="ch" forName="imageaccent7" refType="h" fact="0.0271"/>
          <dgm:constr type="l" for="ch" forName="textaccent7" refType="w" fact="0.2838"/>
          <dgm:constr type="t" for="ch" forName="textaccent7" refType="h" fact="0.6148"/>
          <dgm:constr type="w" for="ch" forName="textaccent7" refType="w" fact="0.0189"/>
          <dgm:constr type="h" for="ch" forName="textaccent7" refType="h" fact="0.0271"/>
          <dgm:constr type="l" for="ch" forName="image8" refType="w" fact="0.6975"/>
          <dgm:constr type="t" for="ch" forName="image8" refType="h" fact="0.6433"/>
          <dgm:constr type="w" for="ch" forName="image8" refType="w" fact="0.1623"/>
          <dgm:constr type="h" for="ch" forName="image8" refType="h" fact="0.2314"/>
          <dgm:constr type="l" for="ch" forName="text8" refType="w" fact="0.8371"/>
          <dgm:constr type="t" for="ch" forName="text8" refType="h" fact="0.5167"/>
          <dgm:constr type="w" for="ch" forName="text8" refType="w" fact="0.1623"/>
          <dgm:constr type="h" for="ch" forName="text8" refType="h" fact="0.2314"/>
          <dgm:constr type="l" for="ch" forName="imageaccent8" refType="w" fact="0.8392"/>
          <dgm:constr type="t" for="ch" forName="imageaccent8" refType="h" fact="0.7449"/>
          <dgm:constr type="w" for="ch" forName="imageaccent8" refType="w" fact="0.0189"/>
          <dgm:constr type="h" for="ch" forName="imageaccent8" refType="h" fact="0.0271"/>
          <dgm:constr type="l" for="ch" forName="textaccent8" refType="w" fact="0.8693"/>
          <dgm:constr type="t" for="ch" forName="textaccent8" refType="h" fact="0.7194"/>
          <dgm:constr type="w" for="ch" forName="textaccent8" refType="w" fact="0.0189"/>
          <dgm:constr type="h" for="ch" forName="textaccent8" refType="h" fact="0.0271"/>
          <dgm:constr type="l" for="ch" forName="text9" refType="w" fact="0.8377"/>
          <dgm:constr type="t" for="ch" forName="text9" refType="h" fact="0.005"/>
          <dgm:constr type="w" for="ch" forName="text9" refType="w" fact="0.1623"/>
          <dgm:constr type="h" for="ch" forName="text9" refType="h" fact="0.2314"/>
          <dgm:constr type="l" for="ch" forName="textaccent9" refType="w" fact="0.95"/>
          <dgm:constr type="t" for="ch" forName="textaccent9" refType="h" fact="0.2084"/>
          <dgm:constr type="w" for="ch" forName="textaccent9" refType="w" fact="0.0189"/>
          <dgm:constr type="h" for="ch" forName="textaccent9" refType="h" fact="0.0271"/>
          <dgm:constr type="l" for="ch" forName="image9" refType="w" fact="0.8377"/>
          <dgm:constr type="t" for="ch" forName="image9" refType="h" fact="0.2604"/>
          <dgm:constr type="w" for="ch" forName="image9" refType="w" fact="0.1623"/>
          <dgm:constr type="h" for="ch" forName="image9" refType="h" fact="0.2314"/>
          <dgm:constr type="l" for="ch" forName="imageaccent9" refType="w" fact="0.95"/>
          <dgm:constr type="t" for="ch" forName="imageaccent9" refType="h" fact="0.2618"/>
          <dgm:constr type="w" for="ch" forName="imageaccent9" refType="w" fact="0.0189"/>
          <dgm:constr type="h" for="ch" forName="imageaccent9" refType="h" fact="0.0271"/>
          <dgm:constr type="l" for="ch" forName="image10" refType="w" fact="0.2786"/>
          <dgm:constr type="t" for="ch" forName="image10" refType="h" fact="0.7686"/>
          <dgm:constr type="w" for="ch" forName="image10" refType="w" fact="0.1623"/>
          <dgm:constr type="h" for="ch" forName="image10" refType="h" fact="0.2314"/>
          <dgm:constr type="l" for="ch" forName="text10" refType="w" fact="0.4183"/>
          <dgm:constr type="t" for="ch" forName="text10" refType="h" fact="0.6419"/>
          <dgm:constr type="w" for="ch" forName="text10" refType="w" fact="0.1623"/>
          <dgm:constr type="h" for="ch" forName="text10" refType="h" fact="0.2314"/>
          <dgm:constr type="l" for="ch" forName="imageaccent10" refType="w" fact="0.4203"/>
          <dgm:constr type="t" for="ch" forName="imageaccent10" refType="h" fact="0.8701"/>
          <dgm:constr type="w" for="ch" forName="imageaccent10" refType="w" fact="0.0189"/>
          <dgm:constr type="h" for="ch" forName="imageaccent10" refType="h" fact="0.0271"/>
          <dgm:constr type="l" for="ch" forName="textaccent10" refType="w" fact="0.4504"/>
          <dgm:constr type="t" for="ch" forName="textaccent10" refType="h" fact="0.8446"/>
          <dgm:constr type="w" for="ch" forName="textaccent10" refType="w" fact="0.0189"/>
          <dgm:constr type="h" for="ch" forName="textaccent10" refType="h" fact="0.0271"/>
        </dgm:constrLst>
      </dgm:if>
      <dgm:if name="Name12" axis="ch" ptType="node" func="cnt" op="equ" val="11">
        <dgm:alg type="composite">
          <dgm:param type="ar" val="1.4704"/>
        </dgm:alg>
        <dgm:constrLst>
          <dgm:constr type="primFontSz" for="des" ptType="node" op="equ" val="65"/>
          <dgm:constr type="l" for="ch" forName="image4" refType="w" fact="0.5585"/>
          <dgm:constr type="t" for="ch" forName="image4" refType="h" fact="0.2287"/>
          <dgm:constr type="w" for="ch" forName="image4" refType="w" fact="0.1623"/>
          <dgm:constr type="h" for="ch" forName="image4" refType="h" fact="0.2049"/>
          <dgm:constr type="l" for="ch" forName="text5" refType="w" fact="0.5585"/>
          <dgm:constr type="t" for="ch" forName="text5" refType="h" fact="0.0022"/>
          <dgm:constr type="w" for="ch" forName="text5" refType="w" fact="0.1623"/>
          <dgm:constr type="h" for="ch" forName="text5" refType="h" fact="0.2049"/>
          <dgm:constr type="l" for="ch" forName="image5" refType="w" fact="0.6982"/>
          <dgm:constr type="t" for="ch" forName="image5" refType="h" fact="0.1165"/>
          <dgm:constr type="w" for="ch" forName="image5" refType="w" fact="0.1623"/>
          <dgm:constr type="h" for="ch" forName="image5" refType="h" fact="0.2049"/>
          <dgm:constr type="l" for="ch" forName="image2" refType="w" fact="0.4189"/>
          <dgm:constr type="t" for="ch" forName="image2" refType="h" fact="0.34"/>
          <dgm:constr type="w" for="ch" forName="image2" refType="w" fact="0.1623"/>
          <dgm:constr type="h" for="ch" forName="image2" refType="h" fact="0.2049"/>
          <dgm:constr type="l" for="ch" forName="text4" refType="w" fact="0.4189"/>
          <dgm:constr type="t" for="ch" forName="text4" refType="h" fact="0.1135"/>
          <dgm:constr type="w" for="ch" forName="text4" refType="w" fact="0.1623"/>
          <dgm:constr type="h" for="ch" forName="text4" refType="h" fact="0.2049"/>
          <dgm:constr type="l" for="ch" forName="text2" refType="w" fact="0.2793"/>
          <dgm:constr type="t" for="ch" forName="text2" refType="h" fact="0.2265"/>
          <dgm:constr type="w" for="ch" forName="text2" refType="w" fact="0.1623"/>
          <dgm:constr type="h" for="ch" forName="text2" refType="h" fact="0.2049"/>
          <dgm:constr type="l" for="ch" forName="image3" refType="w" fact="0.2793"/>
          <dgm:constr type="t" for="ch" forName="image3" refType="h" fact="0"/>
          <dgm:constr type="w" for="ch" forName="image3" refType="w" fact="0.1623"/>
          <dgm:constr type="h" for="ch" forName="image3" refType="h" fact="0.2049"/>
          <dgm:constr type="l" for="ch" forName="text1" refType="w" fact="0.1396"/>
          <dgm:constr type="t" for="ch" forName="text1" refType="h" fact="0.3404"/>
          <dgm:constr type="w" for="ch" forName="text1" refType="w" fact="0.1623"/>
          <dgm:constr type="h" for="ch" forName="text1" refType="h" fact="0.2049"/>
          <dgm:constr type="l" for="ch" forName="text3" refType="w" fact="0.1396"/>
          <dgm:constr type="t" for="ch" forName="text3" refType="h" fact="0.1139"/>
          <dgm:constr type="w" for="ch" forName="text3" refType="w" fact="0.1623"/>
          <dgm:constr type="h" for="ch" forName="text3" refType="h" fact="0.2049"/>
          <dgm:constr type="l" for="ch" forName="textaccent1" refType="w" fact="0.1435"/>
          <dgm:constr type="t" for="ch" forName="textaccent1" refType="h" fact="0.432"/>
          <dgm:constr type="w" for="ch" forName="textaccent1" refType="w" fact="0.0189"/>
          <dgm:constr type="h" for="ch" forName="textaccent1" refType="h" fact="0.024"/>
          <dgm:constr type="l" for="ch" forName="image1" refType="w" fact="0"/>
          <dgm:constr type="t" for="ch" forName="image1" refType="h" fact="0.2272"/>
          <dgm:constr type="w" for="ch" forName="image1" refType="w" fact="0.1623"/>
          <dgm:constr type="h" for="ch" forName="image1" refType="h" fact="0.2049"/>
          <dgm:constr type="l" for="ch" forName="imageaccent1" refType="w" fact="0.1111"/>
          <dgm:constr type="t" for="ch" forName="imageaccent1" refType="h" fact="0.4048"/>
          <dgm:constr type="w" for="ch" forName="imageaccent1" refType="w" fact="0.0189"/>
          <dgm:constr type="h" for="ch" forName="imageaccent1" refType="h" fact="0.024"/>
          <dgm:constr type="l" for="ch" forName="textaccent2" refType="w" fact="0.391"/>
          <dgm:constr type="t" for="ch" forName="textaccent2" refType="h" fact="0.4038"/>
          <dgm:constr type="w" for="ch" forName="textaccent2" refType="w" fact="0.0189"/>
          <dgm:constr type="h" for="ch" forName="textaccent2" refType="h" fact="0.024"/>
          <dgm:constr type="l" for="ch" forName="imageaccent2" refType="w" fact="0.4228"/>
          <dgm:constr type="t" for="ch" forName="imageaccent2" refType="h" fact="0.4312"/>
          <dgm:constr type="w" for="ch" forName="imageaccent2" refType="w" fact="0.0189"/>
          <dgm:constr type="h" for="ch" forName="imageaccent2" refType="h" fact="0.024"/>
          <dgm:constr type="l" for="ch" forName="textaccent3" refType="w" fact="0.2501"/>
          <dgm:constr type="t" for="ch" forName="textaccent3" refType="h" fact="0.1167"/>
          <dgm:constr type="w" for="ch" forName="textaccent3" refType="w" fact="0.0189"/>
          <dgm:constr type="h" for="ch" forName="textaccent3" refType="h" fact="0.024"/>
          <dgm:constr type="l" for="ch" forName="imageaccent3" refType="w" fact="0.2839"/>
          <dgm:constr type="t" for="ch" forName="imageaccent3" refType="h" fact="0.0908"/>
          <dgm:constr type="w" for="ch" forName="imageaccent3" refType="w" fact="0.0189"/>
          <dgm:constr type="h" for="ch" forName="imageaccent3" refType="h" fact="0.024"/>
          <dgm:constr type="l" for="ch" forName="textaccent4" refType="w" fact="0.5593"/>
          <dgm:constr type="t" for="ch" forName="textaccent4" refType="h" fact="0.2042"/>
          <dgm:constr type="w" for="ch" forName="textaccent4" refType="w" fact="0.0189"/>
          <dgm:constr type="h" for="ch" forName="textaccent4" refType="h" fact="0.024"/>
          <dgm:constr type="l" for="ch" forName="imageaccent4" refType="w" fact="0.5901"/>
          <dgm:constr type="t" for="ch" forName="imageaccent4" refType="h" fact="0.2323"/>
          <dgm:constr type="w" for="ch" forName="imageaccent4" refType="w" fact="0.0189"/>
          <dgm:constr type="h" for="ch" forName="imageaccent4" refType="h" fact="0.024"/>
          <dgm:constr type="l" for="ch" forName="textaccent5" refType="w" fact="0.6989"/>
          <dgm:constr type="t" for="ch" forName="textaccent5" refType="h" fact="0.094"/>
          <dgm:constr type="w" for="ch" forName="textaccent5" refType="w" fact="0.0189"/>
          <dgm:constr type="h" for="ch" forName="textaccent5" refType="h" fact="0.024"/>
          <dgm:constr type="l" for="ch" forName="imageaccent5" refType="w" fact="0.7305"/>
          <dgm:constr type="t" for="ch" forName="imageaccent5" refType="h" fact="0.121"/>
          <dgm:constr type="w" for="ch" forName="imageaccent5" refType="w" fact="0.0189"/>
          <dgm:constr type="h" for="ch" forName="imageaccent5" refType="h" fact="0.024"/>
          <dgm:constr type="l" for="ch" forName="image6" refType="w" fact="0.5585"/>
          <dgm:constr type="t" for="ch" forName="image6" refType="h" fact="0.4548"/>
          <dgm:constr type="w" for="ch" forName="image6" refType="w" fact="0.1623"/>
          <dgm:constr type="h" for="ch" forName="image6" refType="h" fact="0.2049"/>
          <dgm:constr type="l" for="ch" forName="text6" refType="w" fact="0.6982"/>
          <dgm:constr type="t" for="ch" forName="text6" refType="h" fact="0.3426"/>
          <dgm:constr type="w" for="ch" forName="text6" refType="w" fact="0.1623"/>
          <dgm:constr type="h" for="ch" forName="text6" refType="h" fact="0.2049"/>
          <dgm:constr type="l" for="ch" forName="imageaccent6" refType="w" fact="0.7002"/>
          <dgm:constr type="t" for="ch" forName="imageaccent6" refType="h" fact="0.5447"/>
          <dgm:constr type="w" for="ch" forName="imageaccent6" refType="w" fact="0.0189"/>
          <dgm:constr type="h" for="ch" forName="imageaccent6" refType="h" fact="0.024"/>
          <dgm:constr type="l" for="ch" forName="textaccent6" refType="w" fact="0.7303"/>
          <dgm:constr type="t" for="ch" forName="textaccent6" refType="h" fact="0.5221"/>
          <dgm:constr type="w" for="ch" forName="textaccent6" refType="w" fact="0.0189"/>
          <dgm:constr type="h" for="ch" forName="textaccent6" refType="h" fact="0.024"/>
          <dgm:constr type="l" for="ch" forName="text7" refType="w" fact="0.2792"/>
          <dgm:constr type="t" for="ch" forName="text7" refType="h" fact="0.4535"/>
          <dgm:constr type="w" for="ch" forName="text7" refType="w" fact="0.1623"/>
          <dgm:constr type="h" for="ch" forName="text7" refType="h" fact="0.2049"/>
          <dgm:constr type="l" for="ch" forName="image7" refType="w" fact="0.1395"/>
          <dgm:constr type="t" for="ch" forName="image7" refType="h" fact="0.5674"/>
          <dgm:constr type="w" for="ch" forName="image7" refType="w" fact="0.1623"/>
          <dgm:constr type="h" for="ch" forName="image7" refType="h" fact="0.2049"/>
          <dgm:constr type="l" for="ch" forName="imageaccent7" refType="w" fact="0.25"/>
          <dgm:constr type="t" for="ch" forName="imageaccent7" refType="h" fact="0.5703"/>
          <dgm:constr type="w" for="ch" forName="imageaccent7" refType="w" fact="0.0189"/>
          <dgm:constr type="h" for="ch" forName="imageaccent7" refType="h" fact="0.024"/>
          <dgm:constr type="l" for="ch" forName="textaccent7" refType="w" fact="0.2838"/>
          <dgm:constr type="t" for="ch" forName="textaccent7" refType="h" fact="0.5443"/>
          <dgm:constr type="w" for="ch" forName="textaccent7" refType="w" fact="0.0189"/>
          <dgm:constr type="h" for="ch" forName="textaccent7" refType="h" fact="0.024"/>
          <dgm:constr type="l" for="ch" forName="image8" refType="w" fact="0.6975"/>
          <dgm:constr type="t" for="ch" forName="image8" refType="h" fact="0.5696"/>
          <dgm:constr type="w" for="ch" forName="image8" refType="w" fact="0.1623"/>
          <dgm:constr type="h" for="ch" forName="image8" refType="h" fact="0.2049"/>
          <dgm:constr type="l" for="ch" forName="text8" refType="w" fact="0.8371"/>
          <dgm:constr type="t" for="ch" forName="text8" refType="h" fact="0.4574"/>
          <dgm:constr type="w" for="ch" forName="text8" refType="w" fact="0.1623"/>
          <dgm:constr type="h" for="ch" forName="text8" refType="h" fact="0.2049"/>
          <dgm:constr type="l" for="ch" forName="imageaccent8" refType="w" fact="0.8392"/>
          <dgm:constr type="t" for="ch" forName="imageaccent8" refType="h" fact="0.6595"/>
          <dgm:constr type="w" for="ch" forName="imageaccent8" refType="w" fact="0.0189"/>
          <dgm:constr type="h" for="ch" forName="imageaccent8" refType="h" fact="0.024"/>
          <dgm:constr type="l" for="ch" forName="textaccent8" refType="w" fact="0.8693"/>
          <dgm:constr type="t" for="ch" forName="textaccent8" refType="h" fact="0.6369"/>
          <dgm:constr type="w" for="ch" forName="textaccent8" refType="w" fact="0.0189"/>
          <dgm:constr type="h" for="ch" forName="textaccent8" refType="h" fact="0.024"/>
          <dgm:constr type="l" for="ch" forName="text9" refType="w" fact="0.8377"/>
          <dgm:constr type="t" for="ch" forName="text9" refType="h" fact="0.0044"/>
          <dgm:constr type="w" for="ch" forName="text9" refType="w" fact="0.1623"/>
          <dgm:constr type="h" for="ch" forName="text9" refType="h" fact="0.2049"/>
          <dgm:constr type="l" for="ch" forName="textaccent9" refType="w" fact="0.95"/>
          <dgm:constr type="t" for="ch" forName="textaccent9" refType="h" fact="0.1846"/>
          <dgm:constr type="w" for="ch" forName="textaccent9" refType="w" fact="0.0189"/>
          <dgm:constr type="h" for="ch" forName="textaccent9" refType="h" fact="0.024"/>
          <dgm:constr type="l" for="ch" forName="image9" refType="w" fact="0.8377"/>
          <dgm:constr type="t" for="ch" forName="image9" refType="h" fact="0.2306"/>
          <dgm:constr type="w" for="ch" forName="image9" refType="w" fact="0.1623"/>
          <dgm:constr type="h" for="ch" forName="image9" refType="h" fact="0.2049"/>
          <dgm:constr type="l" for="ch" forName="imageaccent9" refType="w" fact="0.95"/>
          <dgm:constr type="t" for="ch" forName="imageaccent9" refType="h" fact="0.2318"/>
          <dgm:constr type="w" for="ch" forName="imageaccent9" refType="w" fact="0.0189"/>
          <dgm:constr type="h" for="ch" forName="imageaccent9" refType="h" fact="0.024"/>
          <dgm:constr type="l" for="ch" forName="image10" refType="w" fact="0.2786"/>
          <dgm:constr type="t" for="ch" forName="image10" refType="h" fact="0.6805"/>
          <dgm:constr type="w" for="ch" forName="image10" refType="w" fact="0.1623"/>
          <dgm:constr type="h" for="ch" forName="image10" refType="h" fact="0.2049"/>
          <dgm:constr type="l" for="ch" forName="text10" refType="w" fact="0.4183"/>
          <dgm:constr type="t" for="ch" forName="text10" refType="h" fact="0.5683"/>
          <dgm:constr type="w" for="ch" forName="text10" refType="w" fact="0.1623"/>
          <dgm:constr type="h" for="ch" forName="text10" refType="h" fact="0.2049"/>
          <dgm:constr type="l" for="ch" forName="imageaccent10" refType="w" fact="0.4203"/>
          <dgm:constr type="t" for="ch" forName="imageaccent10" refType="h" fact="0.7704"/>
          <dgm:constr type="w" for="ch" forName="imageaccent10" refType="w" fact="0.0189"/>
          <dgm:constr type="h" for="ch" forName="imageaccent10" refType="h" fact="0.024"/>
          <dgm:constr type="l" for="ch" forName="textaccent10" refType="w" fact="0.4504"/>
          <dgm:constr type="t" for="ch" forName="textaccent10" refType="h" fact="0.7478"/>
          <dgm:constr type="w" for="ch" forName="textaccent10" refType="w" fact="0.0189"/>
          <dgm:constr type="h" for="ch" forName="textaccent10" refType="h" fact="0.024"/>
          <dgm:constr type="l" for="ch" forName="text11" refType="w" fact="0.6971"/>
          <dgm:constr type="t" for="ch" forName="text11" refType="h" fact="0.7951"/>
          <dgm:constr type="w" for="ch" forName="text11" refType="w" fact="0.1623"/>
          <dgm:constr type="h" for="ch" forName="text11" refType="h" fact="0.2049"/>
          <dgm:constr type="l" for="ch" forName="image11" refType="w" fact="0.5575"/>
          <dgm:constr type="t" for="ch" forName="image11" refType="h" fact="0.6816"/>
          <dgm:constr type="w" for="ch" forName="image11" refType="w" fact="0.1623"/>
          <dgm:constr type="h" for="ch" forName="image11" refType="h" fact="0.2049"/>
          <dgm:constr type="l" for="ch" forName="imageaccent11" refType="w" fact="0.6692"/>
          <dgm:constr type="t" for="ch" forName="imageaccent11" refType="h" fact="0.8589"/>
          <dgm:constr type="w" for="ch" forName="imageaccent11" refType="w" fact="0.0189"/>
          <dgm:constr type="h" for="ch" forName="imageaccent11" refType="h" fact="0.024"/>
          <dgm:constr type="l" for="ch" forName="textaccent11" refType="w" fact="0.701"/>
          <dgm:constr type="t" for="ch" forName="textaccent11" refType="h" fact="0.8863"/>
          <dgm:constr type="w" for="ch" forName="textaccent11" refType="w" fact="0.0189"/>
          <dgm:constr type="h" for="ch" forName="textaccent11" refType="h" fact="0.024"/>
        </dgm:constrLst>
      </dgm:if>
      <dgm:else name="Name13">
        <dgm:alg type="composite">
          <dgm:param type="ar" val="1.675"/>
        </dgm:alg>
        <dgm:constrLst>
          <dgm:constr type="primFontSz" for="des" ptType="node" op="equ" val="65"/>
          <dgm:constr type="l" for="ch" forName="image4" refType="w" fact="0.4903"/>
          <dgm:constr type="t" for="ch" forName="image4" refType="h" fact="0.2287"/>
          <dgm:constr type="w" for="ch" forName="image4" refType="w" fact="0.1425"/>
          <dgm:constr type="h" for="ch" forName="image4" refType="h" fact="0.2049"/>
          <dgm:constr type="l" for="ch" forName="text5" refType="w" fact="0.4903"/>
          <dgm:constr type="t" for="ch" forName="text5" refType="h" fact="0.0022"/>
          <dgm:constr type="w" for="ch" forName="text5" refType="w" fact="0.1425"/>
          <dgm:constr type="h" for="ch" forName="text5" refType="h" fact="0.2049"/>
          <dgm:constr type="l" for="ch" forName="image5" refType="w" fact="0.6129"/>
          <dgm:constr type="t" for="ch" forName="image5" refType="h" fact="0.1165"/>
          <dgm:constr type="w" for="ch" forName="image5" refType="w" fact="0.1425"/>
          <dgm:constr type="h" for="ch" forName="image5" refType="h" fact="0.2049"/>
          <dgm:constr type="l" for="ch" forName="image2" refType="w" fact="0.3677"/>
          <dgm:constr type="t" for="ch" forName="image2" refType="h" fact="0.34"/>
          <dgm:constr type="w" for="ch" forName="image2" refType="w" fact="0.1425"/>
          <dgm:constr type="h" for="ch" forName="image2" refType="h" fact="0.2049"/>
          <dgm:constr type="l" for="ch" forName="text4" refType="w" fact="0.3677"/>
          <dgm:constr type="t" for="ch" forName="text4" refType="h" fact="0.1135"/>
          <dgm:constr type="w" for="ch" forName="text4" refType="w" fact="0.1425"/>
          <dgm:constr type="h" for="ch" forName="text4" refType="h" fact="0.2049"/>
          <dgm:constr type="l" for="ch" forName="text2" refType="w" fact="0.2452"/>
          <dgm:constr type="t" for="ch" forName="text2" refType="h" fact="0.2265"/>
          <dgm:constr type="w" for="ch" forName="text2" refType="w" fact="0.1425"/>
          <dgm:constr type="h" for="ch" forName="text2" refType="h" fact="0.2049"/>
          <dgm:constr type="l" for="ch" forName="image3" refType="w" fact="0.2452"/>
          <dgm:constr type="t" for="ch" forName="image3" refType="h" fact="0"/>
          <dgm:constr type="w" for="ch" forName="image3" refType="w" fact="0.1425"/>
          <dgm:constr type="h" for="ch" forName="image3" refType="h" fact="0.2049"/>
          <dgm:constr type="l" for="ch" forName="text1" refType="w" fact="0.1226"/>
          <dgm:constr type="t" for="ch" forName="text1" refType="h" fact="0.3404"/>
          <dgm:constr type="w" for="ch" forName="text1" refType="w" fact="0.1425"/>
          <dgm:constr type="h" for="ch" forName="text1" refType="h" fact="0.2049"/>
          <dgm:constr type="l" for="ch" forName="text3" refType="w" fact="0.1226"/>
          <dgm:constr type="t" for="ch" forName="text3" refType="h" fact="0.1139"/>
          <dgm:constr type="w" for="ch" forName="text3" refType="w" fact="0.1425"/>
          <dgm:constr type="h" for="ch" forName="text3" refType="h" fact="0.2049"/>
          <dgm:constr type="l" for="ch" forName="textaccent1" refType="w" fact="0.126"/>
          <dgm:constr type="t" for="ch" forName="textaccent1" refType="h" fact="0.432"/>
          <dgm:constr type="w" for="ch" forName="textaccent1" refType="w" fact="0.0166"/>
          <dgm:constr type="h" for="ch" forName="textaccent1" refType="h" fact="0.024"/>
          <dgm:constr type="l" for="ch" forName="image1" refType="w" fact="0"/>
          <dgm:constr type="t" for="ch" forName="image1" refType="h" fact="0.2272"/>
          <dgm:constr type="w" for="ch" forName="image1" refType="w" fact="0.1425"/>
          <dgm:constr type="h" for="ch" forName="image1" refType="h" fact="0.2049"/>
          <dgm:constr type="l" for="ch" forName="imageaccent1" refType="w" fact="0.0976"/>
          <dgm:constr type="t" for="ch" forName="imageaccent1" refType="h" fact="0.4048"/>
          <dgm:constr type="w" for="ch" forName="imageaccent1" refType="w" fact="0.0166"/>
          <dgm:constr type="h" for="ch" forName="imageaccent1" refType="h" fact="0.024"/>
          <dgm:constr type="l" for="ch" forName="textaccent2" refType="w" fact="0.3432"/>
          <dgm:constr type="t" for="ch" forName="textaccent2" refType="h" fact="0.4038"/>
          <dgm:constr type="w" for="ch" forName="textaccent2" refType="w" fact="0.0166"/>
          <dgm:constr type="h" for="ch" forName="textaccent2" refType="h" fact="0.024"/>
          <dgm:constr type="l" for="ch" forName="imageaccent2" refType="w" fact="0.3712"/>
          <dgm:constr type="t" for="ch" forName="imageaccent2" refType="h" fact="0.4312"/>
          <dgm:constr type="w" for="ch" forName="imageaccent2" refType="w" fact="0.0166"/>
          <dgm:constr type="h" for="ch" forName="imageaccent2" refType="h" fact="0.024"/>
          <dgm:constr type="l" for="ch" forName="textaccent3" refType="w" fact="0.2196"/>
          <dgm:constr type="t" for="ch" forName="textaccent3" refType="h" fact="0.1167"/>
          <dgm:constr type="w" for="ch" forName="textaccent3" refType="w" fact="0.0166"/>
          <dgm:constr type="h" for="ch" forName="textaccent3" refType="h" fact="0.024"/>
          <dgm:constr type="l" for="ch" forName="imageaccent3" refType="w" fact="0.2492"/>
          <dgm:constr type="t" for="ch" forName="imageaccent3" refType="h" fact="0.0908"/>
          <dgm:constr type="w" for="ch" forName="imageaccent3" refType="w" fact="0.0166"/>
          <dgm:constr type="h" for="ch" forName="imageaccent3" refType="h" fact="0.024"/>
          <dgm:constr type="l" for="ch" forName="textaccent4" refType="w" fact="0.491"/>
          <dgm:constr type="t" for="ch" forName="textaccent4" refType="h" fact="0.2042"/>
          <dgm:constr type="w" for="ch" forName="textaccent4" refType="w" fact="0.0166"/>
          <dgm:constr type="h" for="ch" forName="textaccent4" refType="h" fact="0.024"/>
          <dgm:constr type="l" for="ch" forName="imageaccent4" refType="w" fact="0.5181"/>
          <dgm:constr type="t" for="ch" forName="imageaccent4" refType="h" fact="0.2323"/>
          <dgm:constr type="w" for="ch" forName="imageaccent4" refType="w" fact="0.0166"/>
          <dgm:constr type="h" for="ch" forName="imageaccent4" refType="h" fact="0.024"/>
          <dgm:constr type="l" for="ch" forName="textaccent5" refType="w" fact="0.6136"/>
          <dgm:constr type="t" for="ch" forName="textaccent5" refType="h" fact="0.094"/>
          <dgm:constr type="w" for="ch" forName="textaccent5" refType="w" fact="0.0166"/>
          <dgm:constr type="h" for="ch" forName="textaccent5" refType="h" fact="0.024"/>
          <dgm:constr type="l" for="ch" forName="imageaccent5" refType="w" fact="0.6413"/>
          <dgm:constr type="t" for="ch" forName="imageaccent5" refType="h" fact="0.121"/>
          <dgm:constr type="w" for="ch" forName="imageaccent5" refType="w" fact="0.0166"/>
          <dgm:constr type="h" for="ch" forName="imageaccent5" refType="h" fact="0.024"/>
          <dgm:constr type="l" for="ch" forName="image6" refType="w" fact="0.4903"/>
          <dgm:constr type="t" for="ch" forName="image6" refType="h" fact="0.4548"/>
          <dgm:constr type="w" for="ch" forName="image6" refType="w" fact="0.1425"/>
          <dgm:constr type="h" for="ch" forName="image6" refType="h" fact="0.2049"/>
          <dgm:constr type="l" for="ch" forName="text6" refType="w" fact="0.6129"/>
          <dgm:constr type="t" for="ch" forName="text6" refType="h" fact="0.3426"/>
          <dgm:constr type="w" for="ch" forName="text6" refType="w" fact="0.1425"/>
          <dgm:constr type="h" for="ch" forName="text6" refType="h" fact="0.2049"/>
          <dgm:constr type="l" for="ch" forName="imageaccent6" refType="w" fact="0.6147"/>
          <dgm:constr type="t" for="ch" forName="imageaccent6" refType="h" fact="0.5447"/>
          <dgm:constr type="w" for="ch" forName="imageaccent6" refType="w" fact="0.0166"/>
          <dgm:constr type="h" for="ch" forName="imageaccent6" refType="h" fact="0.024"/>
          <dgm:constr type="l" for="ch" forName="textaccent6" refType="w" fact="0.6411"/>
          <dgm:constr type="t" for="ch" forName="textaccent6" refType="h" fact="0.5221"/>
          <dgm:constr type="w" for="ch" forName="textaccent6" refType="w" fact="0.0166"/>
          <dgm:constr type="h" for="ch" forName="textaccent6" refType="h" fact="0.024"/>
          <dgm:constr type="l" for="ch" forName="text7" refType="w" fact="0.2451"/>
          <dgm:constr type="t" for="ch" forName="text7" refType="h" fact="0.4535"/>
          <dgm:constr type="w" for="ch" forName="text7" refType="w" fact="0.1425"/>
          <dgm:constr type="h" for="ch" forName="text7" refType="h" fact="0.2049"/>
          <dgm:constr type="l" for="ch" forName="image7" refType="w" fact="0.1225"/>
          <dgm:constr type="t" for="ch" forName="image7" refType="h" fact="0.5674"/>
          <dgm:constr type="w" for="ch" forName="image7" refType="w" fact="0.1425"/>
          <dgm:constr type="h" for="ch" forName="image7" refType="h" fact="0.2049"/>
          <dgm:constr type="l" for="ch" forName="imageaccent7" refType="w" fact="0.2195"/>
          <dgm:constr type="t" for="ch" forName="imageaccent7" refType="h" fact="0.5703"/>
          <dgm:constr type="w" for="ch" forName="imageaccent7" refType="w" fact="0.0166"/>
          <dgm:constr type="h" for="ch" forName="imageaccent7" refType="h" fact="0.024"/>
          <dgm:constr type="l" for="ch" forName="textaccent7" refType="w" fact="0.2491"/>
          <dgm:constr type="t" for="ch" forName="textaccent7" refType="h" fact="0.5443"/>
          <dgm:constr type="w" for="ch" forName="textaccent7" refType="w" fact="0.0166"/>
          <dgm:constr type="h" for="ch" forName="textaccent7" refType="h" fact="0.024"/>
          <dgm:constr type="l" for="ch" forName="image8" refType="w" fact="0.6123"/>
          <dgm:constr type="t" for="ch" forName="image8" refType="h" fact="0.5696"/>
          <dgm:constr type="w" for="ch" forName="image8" refType="w" fact="0.1425"/>
          <dgm:constr type="h" for="ch" forName="image8" refType="h" fact="0.2049"/>
          <dgm:constr type="l" for="ch" forName="text8" refType="w" fact="0.7349"/>
          <dgm:constr type="t" for="ch" forName="text8" refType="h" fact="0.4574"/>
          <dgm:constr type="w" for="ch" forName="text8" refType="w" fact="0.1425"/>
          <dgm:constr type="h" for="ch" forName="text8" refType="h" fact="0.2049"/>
          <dgm:constr type="l" for="ch" forName="imageaccent8" refType="w" fact="0.7367"/>
          <dgm:constr type="t" for="ch" forName="imageaccent8" refType="h" fact="0.6595"/>
          <dgm:constr type="w" for="ch" forName="imageaccent8" refType="w" fact="0.0166"/>
          <dgm:constr type="h" for="ch" forName="imageaccent8" refType="h" fact="0.024"/>
          <dgm:constr type="l" for="ch" forName="textaccent8" refType="w" fact="0.7631"/>
          <dgm:constr type="t" for="ch" forName="textaccent8" refType="h" fact="0.6369"/>
          <dgm:constr type="w" for="ch" forName="textaccent8" refType="w" fact="0.0166"/>
          <dgm:constr type="h" for="ch" forName="textaccent8" refType="h" fact="0.024"/>
          <dgm:constr type="l" for="ch" forName="text9" refType="w" fact="0.7354"/>
          <dgm:constr type="t" for="ch" forName="text9" refType="h" fact="0.0044"/>
          <dgm:constr type="w" for="ch" forName="text9" refType="w" fact="0.1425"/>
          <dgm:constr type="h" for="ch" forName="text9" refType="h" fact="0.2049"/>
          <dgm:constr type="l" for="ch" forName="textaccent9" refType="w" fact="0.8339"/>
          <dgm:constr type="t" for="ch" forName="textaccent9" refType="h" fact="0.1846"/>
          <dgm:constr type="w" for="ch" forName="textaccent9" refType="w" fact="0.0166"/>
          <dgm:constr type="h" for="ch" forName="textaccent9" refType="h" fact="0.024"/>
          <dgm:constr type="l" for="ch" forName="image9" refType="w" fact="0.7354"/>
          <dgm:constr type="t" for="ch" forName="image9" refType="h" fact="0.2306"/>
          <dgm:constr type="w" for="ch" forName="image9" refType="w" fact="0.1425"/>
          <dgm:constr type="h" for="ch" forName="image9" refType="h" fact="0.2049"/>
          <dgm:constr type="l" for="ch" forName="imageaccent9" refType="w" fact="0.8339"/>
          <dgm:constr type="t" for="ch" forName="imageaccent9" refType="h" fact="0.2318"/>
          <dgm:constr type="w" for="ch" forName="imageaccent9" refType="w" fact="0.0166"/>
          <dgm:constr type="h" for="ch" forName="imageaccent9" refType="h" fact="0.024"/>
          <dgm:constr type="l" for="ch" forName="image10" refType="w" fact="0.2446"/>
          <dgm:constr type="t" for="ch" forName="image10" refType="h" fact="0.6805"/>
          <dgm:constr type="w" for="ch" forName="image10" refType="w" fact="0.1425"/>
          <dgm:constr type="h" for="ch" forName="image10" refType="h" fact="0.2049"/>
          <dgm:constr type="l" for="ch" forName="text10" refType="w" fact="0.3672"/>
          <dgm:constr type="t" for="ch" forName="text10" refType="h" fact="0.5683"/>
          <dgm:constr type="w" for="ch" forName="text10" refType="w" fact="0.1425"/>
          <dgm:constr type="h" for="ch" forName="text10" refType="h" fact="0.2049"/>
          <dgm:constr type="l" for="ch" forName="imageaccent10" refType="w" fact="0.369"/>
          <dgm:constr type="t" for="ch" forName="imageaccent10" refType="h" fact="0.7704"/>
          <dgm:constr type="w" for="ch" forName="imageaccent10" refType="w" fact="0.0166"/>
          <dgm:constr type="h" for="ch" forName="imageaccent10" refType="h" fact="0.024"/>
          <dgm:constr type="l" for="ch" forName="textaccent10" refType="w" fact="0.3954"/>
          <dgm:constr type="t" for="ch" forName="textaccent10" refType="h" fact="0.7478"/>
          <dgm:constr type="w" for="ch" forName="textaccent10" refType="w" fact="0.0166"/>
          <dgm:constr type="h" for="ch" forName="textaccent10" refType="h" fact="0.024"/>
          <dgm:constr type="l" for="ch" forName="text11" refType="w" fact="0.612"/>
          <dgm:constr type="t" for="ch" forName="text11" refType="h" fact="0.7951"/>
          <dgm:constr type="w" for="ch" forName="text11" refType="w" fact="0.1425"/>
          <dgm:constr type="h" for="ch" forName="text11" refType="h" fact="0.2049"/>
          <dgm:constr type="l" for="ch" forName="image11" refType="w" fact="0.4894"/>
          <dgm:constr type="t" for="ch" forName="image11" refType="h" fact="0.6816"/>
          <dgm:constr type="w" for="ch" forName="image11" refType="w" fact="0.1425"/>
          <dgm:constr type="h" for="ch" forName="image11" refType="h" fact="0.2049"/>
          <dgm:constr type="l" for="ch" forName="imageaccent11" refType="w" fact="0.5874"/>
          <dgm:constr type="t" for="ch" forName="imageaccent11" refType="h" fact="0.8589"/>
          <dgm:constr type="w" for="ch" forName="imageaccent11" refType="w" fact="0.0166"/>
          <dgm:constr type="h" for="ch" forName="imageaccent11" refType="h" fact="0.024"/>
          <dgm:constr type="l" for="ch" forName="textaccent11" refType="w" fact="0.6154"/>
          <dgm:constr type="t" for="ch" forName="textaccent11" refType="h" fact="0.8863"/>
          <dgm:constr type="w" for="ch" forName="textaccent11" refType="w" fact="0.0166"/>
          <dgm:constr type="h" for="ch" forName="textaccent11" refType="h" fact="0.024"/>
          <dgm:constr type="l" for="ch" forName="text12" refType="w" fact="0.735"/>
          <dgm:constr type="t" for="ch" forName="text12" refType="h" fact="0.684"/>
          <dgm:constr type="w" for="ch" forName="text12" refType="w" fact="0.1425"/>
          <dgm:constr type="h" for="ch" forName="text12" refType="h" fact="0.2049"/>
          <dgm:constr type="l" for="ch" forName="image12" refType="w" fact="0.8575"/>
          <dgm:constr type="t" for="ch" forName="image12" refType="h" fact="0.5718"/>
          <dgm:constr type="w" for="ch" forName="image12" refType="w" fact="0.1425"/>
          <dgm:constr type="h" for="ch" forName="image12" refType="h" fact="0.2049"/>
          <dgm:constr type="l" for="ch" forName="textaccent12" refType="w" fact="0.8594"/>
          <dgm:constr type="t" for="ch" forName="textaccent12" refType="h" fact="0.7739"/>
          <dgm:constr type="w" for="ch" forName="textaccent12" refType="w" fact="0.0166"/>
          <dgm:constr type="h" for="ch" forName="textaccent12" refType="h" fact="0.024"/>
          <dgm:constr type="l" for="ch" forName="imageaccent12" refType="w" fact="0.8858"/>
          <dgm:constr type="t" for="ch" forName="imageaccent12" refType="h" fact="0.7513"/>
          <dgm:constr type="w" for="ch" forName="imageaccent12" refType="w" fact="0.0166"/>
          <dgm:constr type="h" for="ch" forName="imageaccent12" refType="h" fact="0.024"/>
        </dgm:constrLst>
      </dgm:else>
    </dgm:choose>
    <dgm:forEach name="wrapper" axis="self" ptType="parTrans">
      <dgm:forEach name="wrapper2" axis="self" ptType="sibTrans" st="2">
        <dgm:forEach name="textRepeat" axis="self">
          <dgm:layoutNode name="textRepeatNode" styleLbl="alignNode1">
            <dgm:varLst>
              <dgm:chMax val="0"/>
              <dgm:chPref val="0"/>
              <dgm:bulletEnabled val="1"/>
            </dgm:varLst>
            <dgm:alg type="tx"/>
            <dgm:shape xmlns:r="http://schemas.openxmlformats.org/officeDocument/2006/relationships" type="hexagon" r:blip="">
              <dgm:adjLst>
                <dgm:adj idx="1" val="0.25"/>
                <dgm:adj idx="2" val="1.1547"/>
              </dgm:adjLst>
            </dgm:shape>
            <dgm:presOf axis="desOrSelf" ptType="node"/>
            <dgm:constrLst>
              <dgm:constr type="lMarg" refType="primFontSz" fact="0"/>
              <dgm:constr type="rMarg" refType="primFontSz" fact="0"/>
              <dgm:constr type="tMarg" refType="primFontSz" fact="0.1"/>
              <dgm:constr type="bMarg" refType="primFontSz" fact="0.1"/>
            </dgm:constrLst>
            <dgm:ruleLst>
              <dgm:rule type="primFontSz" val="5" fact="NaN" max="NaN"/>
            </dgm:ruleLst>
          </dgm:layoutNode>
        </dgm:forEach>
        <dgm:forEach name="accentRepeat" axis="self">
          <dgm:layoutNode name="accentRepeatNode" styleLbl="solidAlignAcc1">
            <dgm:alg type="sp"/>
            <dgm:shape xmlns:r="http://schemas.openxmlformats.org/officeDocument/2006/relationships" type="hexagon" r:blip="">
              <dgm:adjLst>
                <dgm:adj idx="1" val="0.25"/>
                <dgm:adj idx="2" val="1.1547"/>
              </dgm:adjLst>
            </dgm:shape>
            <dgm:presOf/>
          </dgm:layoutNode>
        </dgm:forEach>
        <dgm:forEach name="imageRepeat" axis="self">
          <dgm:layoutNode name="imageRepeatNode" styleLbl="alignAcc1">
            <dgm:alg type="sp"/>
            <dgm:shape xmlns:r="http://schemas.openxmlformats.org/officeDocument/2006/relationships" type="hexagon" r:blip="" blipPhldr="1">
              <dgm:adjLst>
                <dgm:adj idx="1" val="0.25"/>
                <dgm:adj idx="2" val="1.1547"/>
              </dgm:adjLst>
            </dgm:shape>
            <dgm:presOf axis="self"/>
          </dgm:layoutNode>
        </dgm:forEach>
      </dgm:forEach>
    </dgm:forEach>
    <dgm:forEach name="Name14" axis="ch" ptType="node" cnt="1">
      <dgm:layoutNode name="text1">
        <dgm:alg type="sp"/>
        <dgm:shape xmlns:r="http://schemas.openxmlformats.org/officeDocument/2006/relationships" r:blip="">
          <dgm:adjLst/>
        </dgm:shape>
        <dgm:presOf/>
        <dgm:constrLst/>
        <dgm:forEach name="Name15" ref="textRepeat"/>
      </dgm:layoutNode>
      <dgm:layoutNode name="textaccent1">
        <dgm:alg type="sp"/>
        <dgm:shape xmlns:r="http://schemas.openxmlformats.org/officeDocument/2006/relationships" r:blip="">
          <dgm:adjLst/>
        </dgm:shape>
        <dgm:presOf/>
        <dgm:constrLst/>
        <dgm:forEach name="Name16" ref="accentRepeat"/>
      </dgm:layoutNode>
    </dgm:forEach>
    <dgm:forEach name="Name17" axis="ch" ptType="sibTrans" hideLastTrans="0" cnt="1">
      <dgm:layoutNode name="image1">
        <dgm:alg type="sp"/>
        <dgm:shape xmlns:r="http://schemas.openxmlformats.org/officeDocument/2006/relationships" r:blip="">
          <dgm:adjLst/>
        </dgm:shape>
        <dgm:presOf/>
        <dgm:constrLst/>
        <dgm:forEach name="Name18" ref="imageRepeat"/>
      </dgm:layoutNode>
      <dgm:layoutNode name="imageaccent1">
        <dgm:alg type="sp"/>
        <dgm:shape xmlns:r="http://schemas.openxmlformats.org/officeDocument/2006/relationships" r:blip="">
          <dgm:adjLst/>
        </dgm:shape>
        <dgm:presOf/>
        <dgm:constrLst/>
        <dgm:forEach name="Name19" ref="accentRepeat"/>
      </dgm:layoutNode>
    </dgm:forEach>
    <dgm:forEach name="Name20" axis="ch" ptType="node" st="2" cnt="1">
      <dgm:layoutNode name="text2">
        <dgm:alg type="sp"/>
        <dgm:shape xmlns:r="http://schemas.openxmlformats.org/officeDocument/2006/relationships" r:blip="">
          <dgm:adjLst/>
        </dgm:shape>
        <dgm:presOf/>
        <dgm:constrLst/>
        <dgm:forEach name="Name21" ref="textRepeat"/>
      </dgm:layoutNode>
      <dgm:layoutNode name="textaccent2">
        <dgm:alg type="sp"/>
        <dgm:shape xmlns:r="http://schemas.openxmlformats.org/officeDocument/2006/relationships" r:blip="">
          <dgm:adjLst/>
        </dgm:shape>
        <dgm:presOf/>
        <dgm:constrLst/>
        <dgm:forEach name="Name22" ref="accentRepeat"/>
      </dgm:layoutNode>
    </dgm:forEach>
    <dgm:forEach name="Name23" axis="ch" ptType="sibTrans" hideLastTrans="0" st="2" cnt="1">
      <dgm:layoutNode name="image2">
        <dgm:alg type="sp"/>
        <dgm:shape xmlns:r="http://schemas.openxmlformats.org/officeDocument/2006/relationships" r:blip="">
          <dgm:adjLst/>
        </dgm:shape>
        <dgm:presOf/>
        <dgm:constrLst/>
        <dgm:forEach name="Name24" ref="imageRepeat"/>
      </dgm:layoutNode>
      <dgm:layoutNode name="imageaccent2">
        <dgm:alg type="sp"/>
        <dgm:shape xmlns:r="http://schemas.openxmlformats.org/officeDocument/2006/relationships" r:blip="">
          <dgm:adjLst/>
        </dgm:shape>
        <dgm:presOf/>
        <dgm:constrLst/>
        <dgm:forEach name="Name25" ref="accentRepeat"/>
      </dgm:layoutNode>
    </dgm:forEach>
    <dgm:forEach name="Name26" axis="ch" ptType="node" st="3" cnt="1">
      <dgm:layoutNode name="text3">
        <dgm:alg type="sp"/>
        <dgm:shape xmlns:r="http://schemas.openxmlformats.org/officeDocument/2006/relationships" r:blip="">
          <dgm:adjLst/>
        </dgm:shape>
        <dgm:presOf/>
        <dgm:constrLst/>
        <dgm:forEach name="Name27" ref="textRepeat"/>
      </dgm:layoutNode>
      <dgm:layoutNode name="textaccent3">
        <dgm:alg type="sp"/>
        <dgm:shape xmlns:r="http://schemas.openxmlformats.org/officeDocument/2006/relationships" r:blip="">
          <dgm:adjLst/>
        </dgm:shape>
        <dgm:presOf/>
        <dgm:constrLst/>
        <dgm:forEach name="Name28" ref="accentRepeat"/>
      </dgm:layoutNode>
    </dgm:forEach>
    <dgm:forEach name="Name29" axis="ch" ptType="sibTrans" hideLastTrans="0" st="3" cnt="1">
      <dgm:layoutNode name="image3">
        <dgm:alg type="sp"/>
        <dgm:shape xmlns:r="http://schemas.openxmlformats.org/officeDocument/2006/relationships" r:blip="">
          <dgm:adjLst/>
        </dgm:shape>
        <dgm:presOf/>
        <dgm:constrLst/>
        <dgm:forEach name="Name30" ref="imageRepeat"/>
      </dgm:layoutNode>
      <dgm:layoutNode name="imageaccent3">
        <dgm:alg type="sp"/>
        <dgm:shape xmlns:r="http://schemas.openxmlformats.org/officeDocument/2006/relationships" r:blip="">
          <dgm:adjLst/>
        </dgm:shape>
        <dgm:presOf/>
        <dgm:constrLst/>
        <dgm:forEach name="Name31" ref="accentRepeat"/>
      </dgm:layoutNode>
    </dgm:forEach>
    <dgm:forEach name="Name32" axis="ch" ptType="node" st="4" cnt="1">
      <dgm:layoutNode name="text4">
        <dgm:alg type="sp"/>
        <dgm:shape xmlns:r="http://schemas.openxmlformats.org/officeDocument/2006/relationships" r:blip="">
          <dgm:adjLst/>
        </dgm:shape>
        <dgm:presOf/>
        <dgm:constrLst/>
        <dgm:forEach name="Name33" ref="textRepeat"/>
      </dgm:layoutNode>
      <dgm:layoutNode name="textaccent4">
        <dgm:alg type="sp"/>
        <dgm:shape xmlns:r="http://schemas.openxmlformats.org/officeDocument/2006/relationships" r:blip="">
          <dgm:adjLst/>
        </dgm:shape>
        <dgm:presOf/>
        <dgm:constrLst/>
        <dgm:forEach name="Name34" ref="accentRepeat"/>
      </dgm:layoutNode>
    </dgm:forEach>
    <dgm:forEach name="Name35" axis="ch" ptType="sibTrans" hideLastTrans="0" st="4" cnt="1">
      <dgm:layoutNode name="image4">
        <dgm:alg type="sp"/>
        <dgm:shape xmlns:r="http://schemas.openxmlformats.org/officeDocument/2006/relationships" r:blip="">
          <dgm:adjLst/>
        </dgm:shape>
        <dgm:presOf/>
        <dgm:constrLst/>
        <dgm:forEach name="Name36" ref="imageRepeat"/>
      </dgm:layoutNode>
      <dgm:layoutNode name="imageaccent4">
        <dgm:alg type="sp"/>
        <dgm:shape xmlns:r="http://schemas.openxmlformats.org/officeDocument/2006/relationships" r:blip="">
          <dgm:adjLst/>
        </dgm:shape>
        <dgm:presOf/>
        <dgm:constrLst/>
        <dgm:forEach name="Name37" ref="accentRepeat"/>
      </dgm:layoutNode>
    </dgm:forEach>
    <dgm:forEach name="Name38" axis="ch" ptType="node" st="5" cnt="1">
      <dgm:layoutNode name="text5">
        <dgm:alg type="sp"/>
        <dgm:shape xmlns:r="http://schemas.openxmlformats.org/officeDocument/2006/relationships" r:blip="">
          <dgm:adjLst/>
        </dgm:shape>
        <dgm:presOf/>
        <dgm:constrLst/>
        <dgm:forEach name="Name39" ref="textRepeat"/>
      </dgm:layoutNode>
      <dgm:layoutNode name="textaccent5">
        <dgm:alg type="sp"/>
        <dgm:shape xmlns:r="http://schemas.openxmlformats.org/officeDocument/2006/relationships" r:blip="">
          <dgm:adjLst/>
        </dgm:shape>
        <dgm:presOf/>
        <dgm:constrLst/>
        <dgm:forEach name="Name40" ref="accentRepeat"/>
      </dgm:layoutNode>
    </dgm:forEach>
    <dgm:forEach name="Name41" axis="ch" ptType="sibTrans" hideLastTrans="0" st="5" cnt="1">
      <dgm:layoutNode name="image5">
        <dgm:alg type="sp"/>
        <dgm:shape xmlns:r="http://schemas.openxmlformats.org/officeDocument/2006/relationships" r:blip="">
          <dgm:adjLst/>
        </dgm:shape>
        <dgm:presOf/>
        <dgm:constrLst/>
        <dgm:forEach name="Name42" ref="imageRepeat"/>
      </dgm:layoutNode>
      <dgm:layoutNode name="imageaccent5">
        <dgm:alg type="sp"/>
        <dgm:shape xmlns:r="http://schemas.openxmlformats.org/officeDocument/2006/relationships" r:blip="">
          <dgm:adjLst/>
        </dgm:shape>
        <dgm:presOf/>
        <dgm:constrLst/>
        <dgm:forEach name="Name43" ref="accentRepeat"/>
      </dgm:layoutNode>
    </dgm:forEach>
    <dgm:forEach name="Name44" axis="ch" ptType="node" st="6" cnt="1">
      <dgm:layoutNode name="text6">
        <dgm:alg type="sp"/>
        <dgm:shape xmlns:r="http://schemas.openxmlformats.org/officeDocument/2006/relationships" r:blip="">
          <dgm:adjLst/>
        </dgm:shape>
        <dgm:presOf/>
        <dgm:constrLst/>
        <dgm:forEach name="Name45" ref="textRepeat"/>
      </dgm:layoutNode>
      <dgm:layoutNode name="textaccent6">
        <dgm:alg type="sp"/>
        <dgm:shape xmlns:r="http://schemas.openxmlformats.org/officeDocument/2006/relationships" r:blip="">
          <dgm:adjLst/>
        </dgm:shape>
        <dgm:presOf/>
        <dgm:constrLst/>
        <dgm:forEach name="Name46" ref="accentRepeat"/>
      </dgm:layoutNode>
    </dgm:forEach>
    <dgm:forEach name="Name47" axis="ch" ptType="sibTrans" hideLastTrans="0" st="6" cnt="1">
      <dgm:layoutNode name="image6">
        <dgm:alg type="sp"/>
        <dgm:shape xmlns:r="http://schemas.openxmlformats.org/officeDocument/2006/relationships" r:blip="">
          <dgm:adjLst/>
        </dgm:shape>
        <dgm:presOf/>
        <dgm:constrLst/>
        <dgm:forEach name="Name48" ref="imageRepeat"/>
      </dgm:layoutNode>
      <dgm:layoutNode name="imageaccent6">
        <dgm:alg type="sp"/>
        <dgm:shape xmlns:r="http://schemas.openxmlformats.org/officeDocument/2006/relationships" r:blip="">
          <dgm:adjLst/>
        </dgm:shape>
        <dgm:presOf/>
        <dgm:constrLst/>
        <dgm:forEach name="Name49" ref="accentRepeat"/>
      </dgm:layoutNode>
    </dgm:forEach>
    <dgm:forEach name="Name50" axis="ch" ptType="node" st="7" cnt="1">
      <dgm:layoutNode name="text7">
        <dgm:alg type="sp"/>
        <dgm:shape xmlns:r="http://schemas.openxmlformats.org/officeDocument/2006/relationships" r:blip="">
          <dgm:adjLst/>
        </dgm:shape>
        <dgm:presOf/>
        <dgm:constrLst/>
        <dgm:forEach name="Name51" ref="textRepeat"/>
      </dgm:layoutNode>
      <dgm:layoutNode name="textaccent7">
        <dgm:alg type="sp"/>
        <dgm:shape xmlns:r="http://schemas.openxmlformats.org/officeDocument/2006/relationships" r:blip="">
          <dgm:adjLst/>
        </dgm:shape>
        <dgm:presOf/>
        <dgm:constrLst/>
        <dgm:forEach name="Name52" ref="accentRepeat"/>
      </dgm:layoutNode>
    </dgm:forEach>
    <dgm:forEach name="Name53" axis="ch" ptType="sibTrans" hideLastTrans="0" st="7" cnt="1">
      <dgm:layoutNode name="image7">
        <dgm:alg type="sp"/>
        <dgm:shape xmlns:r="http://schemas.openxmlformats.org/officeDocument/2006/relationships" r:blip="">
          <dgm:adjLst/>
        </dgm:shape>
        <dgm:presOf/>
        <dgm:constrLst/>
        <dgm:forEach name="Name54" ref="imageRepeat"/>
      </dgm:layoutNode>
      <dgm:layoutNode name="imageaccent7">
        <dgm:alg type="sp"/>
        <dgm:shape xmlns:r="http://schemas.openxmlformats.org/officeDocument/2006/relationships" r:blip="">
          <dgm:adjLst/>
        </dgm:shape>
        <dgm:presOf/>
        <dgm:constrLst/>
        <dgm:forEach name="Name55" ref="accentRepeat"/>
      </dgm:layoutNode>
    </dgm:forEach>
    <dgm:forEach name="Name56" axis="ch" ptType="node" st="8" cnt="1">
      <dgm:layoutNode name="text8">
        <dgm:alg type="sp"/>
        <dgm:shape xmlns:r="http://schemas.openxmlformats.org/officeDocument/2006/relationships" r:blip="">
          <dgm:adjLst/>
        </dgm:shape>
        <dgm:presOf/>
        <dgm:constrLst/>
        <dgm:forEach name="Name57" ref="textRepeat"/>
      </dgm:layoutNode>
      <dgm:layoutNode name="textaccent8">
        <dgm:alg type="sp"/>
        <dgm:shape xmlns:r="http://schemas.openxmlformats.org/officeDocument/2006/relationships" r:blip="">
          <dgm:adjLst/>
        </dgm:shape>
        <dgm:presOf/>
        <dgm:constrLst/>
        <dgm:forEach name="Name58" ref="accentRepeat"/>
      </dgm:layoutNode>
    </dgm:forEach>
    <dgm:forEach name="Name59" axis="ch" ptType="sibTrans" hideLastTrans="0" st="8" cnt="1">
      <dgm:layoutNode name="image8">
        <dgm:alg type="sp"/>
        <dgm:shape xmlns:r="http://schemas.openxmlformats.org/officeDocument/2006/relationships" r:blip="">
          <dgm:adjLst/>
        </dgm:shape>
        <dgm:presOf/>
        <dgm:constrLst/>
        <dgm:forEach name="Name60" ref="imageRepeat"/>
      </dgm:layoutNode>
      <dgm:layoutNode name="imageaccent8">
        <dgm:alg type="sp"/>
        <dgm:shape xmlns:r="http://schemas.openxmlformats.org/officeDocument/2006/relationships" r:blip="">
          <dgm:adjLst/>
        </dgm:shape>
        <dgm:presOf/>
        <dgm:constrLst/>
        <dgm:forEach name="Name61" ref="accentRepeat"/>
      </dgm:layoutNode>
    </dgm:forEach>
    <dgm:forEach name="Name62" axis="ch" ptType="node" st="9" cnt="1">
      <dgm:layoutNode name="text9">
        <dgm:alg type="sp"/>
        <dgm:shape xmlns:r="http://schemas.openxmlformats.org/officeDocument/2006/relationships" r:blip="">
          <dgm:adjLst/>
        </dgm:shape>
        <dgm:presOf/>
        <dgm:constrLst/>
        <dgm:forEach name="Name63" ref="textRepeat"/>
      </dgm:layoutNode>
      <dgm:layoutNode name="textaccent9">
        <dgm:alg type="sp"/>
        <dgm:shape xmlns:r="http://schemas.openxmlformats.org/officeDocument/2006/relationships" r:blip="">
          <dgm:adjLst/>
        </dgm:shape>
        <dgm:presOf/>
        <dgm:constrLst/>
        <dgm:forEach name="Name64" ref="accentRepeat"/>
      </dgm:layoutNode>
    </dgm:forEach>
    <dgm:forEach name="Name65" axis="ch" ptType="sibTrans" hideLastTrans="0" st="9" cnt="1">
      <dgm:layoutNode name="image9">
        <dgm:alg type="sp"/>
        <dgm:shape xmlns:r="http://schemas.openxmlformats.org/officeDocument/2006/relationships" r:blip="">
          <dgm:adjLst/>
        </dgm:shape>
        <dgm:presOf/>
        <dgm:constrLst/>
        <dgm:forEach name="Name66" ref="imageRepeat"/>
      </dgm:layoutNode>
      <dgm:layoutNode name="imageaccent9">
        <dgm:alg type="sp"/>
        <dgm:shape xmlns:r="http://schemas.openxmlformats.org/officeDocument/2006/relationships" r:blip="">
          <dgm:adjLst/>
        </dgm:shape>
        <dgm:presOf/>
        <dgm:constrLst/>
        <dgm:forEach name="Name67" ref="accentRepeat"/>
      </dgm:layoutNode>
    </dgm:forEach>
    <dgm:forEach name="Name68" axis="ch" ptType="node" st="10" cnt="1">
      <dgm:layoutNode name="text10">
        <dgm:alg type="sp"/>
        <dgm:shape xmlns:r="http://schemas.openxmlformats.org/officeDocument/2006/relationships" r:blip="">
          <dgm:adjLst/>
        </dgm:shape>
        <dgm:presOf/>
        <dgm:constrLst/>
        <dgm:forEach name="Name69" ref="textRepeat"/>
      </dgm:layoutNode>
      <dgm:layoutNode name="textaccent10">
        <dgm:alg type="sp"/>
        <dgm:shape xmlns:r="http://schemas.openxmlformats.org/officeDocument/2006/relationships" r:blip="">
          <dgm:adjLst/>
        </dgm:shape>
        <dgm:presOf/>
        <dgm:constrLst/>
        <dgm:forEach name="Name70" ref="accentRepeat"/>
      </dgm:layoutNode>
    </dgm:forEach>
    <dgm:forEach name="Name71" axis="ch" ptType="sibTrans" hideLastTrans="0" st="10" cnt="1">
      <dgm:layoutNode name="image10">
        <dgm:alg type="sp"/>
        <dgm:shape xmlns:r="http://schemas.openxmlformats.org/officeDocument/2006/relationships" r:blip="">
          <dgm:adjLst/>
        </dgm:shape>
        <dgm:presOf/>
        <dgm:constrLst/>
        <dgm:forEach name="Name72" ref="imageRepeat"/>
      </dgm:layoutNode>
      <dgm:layoutNode name="imageaccent10">
        <dgm:alg type="sp"/>
        <dgm:shape xmlns:r="http://schemas.openxmlformats.org/officeDocument/2006/relationships" r:blip="">
          <dgm:adjLst/>
        </dgm:shape>
        <dgm:presOf/>
        <dgm:constrLst/>
        <dgm:forEach name="Name73" ref="accentRepeat"/>
      </dgm:layoutNode>
    </dgm:forEach>
    <dgm:forEach name="Name74" axis="ch" ptType="node" st="11" cnt="1">
      <dgm:layoutNode name="text11">
        <dgm:alg type="sp"/>
        <dgm:shape xmlns:r="http://schemas.openxmlformats.org/officeDocument/2006/relationships" r:blip="">
          <dgm:adjLst/>
        </dgm:shape>
        <dgm:presOf/>
        <dgm:constrLst/>
        <dgm:forEach name="Name75" ref="textRepeat"/>
      </dgm:layoutNode>
      <dgm:layoutNode name="textaccent11">
        <dgm:alg type="sp"/>
        <dgm:shape xmlns:r="http://schemas.openxmlformats.org/officeDocument/2006/relationships" r:blip="">
          <dgm:adjLst/>
        </dgm:shape>
        <dgm:presOf/>
        <dgm:constrLst/>
        <dgm:forEach name="Name76" ref="accentRepeat"/>
      </dgm:layoutNode>
    </dgm:forEach>
    <dgm:forEach name="Name77" axis="ch" ptType="sibTrans" hideLastTrans="0" st="11" cnt="1">
      <dgm:layoutNode name="image11">
        <dgm:alg type="sp"/>
        <dgm:shape xmlns:r="http://schemas.openxmlformats.org/officeDocument/2006/relationships" r:blip="">
          <dgm:adjLst/>
        </dgm:shape>
        <dgm:presOf/>
        <dgm:constrLst/>
        <dgm:forEach name="Name78" ref="imageRepeat"/>
      </dgm:layoutNode>
      <dgm:layoutNode name="imageaccent11">
        <dgm:alg type="sp"/>
        <dgm:shape xmlns:r="http://schemas.openxmlformats.org/officeDocument/2006/relationships" r:blip="">
          <dgm:adjLst/>
        </dgm:shape>
        <dgm:presOf/>
        <dgm:constrLst/>
        <dgm:forEach name="Name79" ref="accentRepeat"/>
      </dgm:layoutNode>
    </dgm:forEach>
    <dgm:forEach name="Name80" axis="ch" ptType="node" st="12" cnt="1">
      <dgm:layoutNode name="text12">
        <dgm:alg type="sp"/>
        <dgm:shape xmlns:r="http://schemas.openxmlformats.org/officeDocument/2006/relationships" r:blip="">
          <dgm:adjLst/>
        </dgm:shape>
        <dgm:presOf/>
        <dgm:constrLst/>
        <dgm:forEach name="Name81" ref="textRepeat"/>
      </dgm:layoutNode>
      <dgm:layoutNode name="textaccent12">
        <dgm:alg type="sp"/>
        <dgm:shape xmlns:r="http://schemas.openxmlformats.org/officeDocument/2006/relationships" r:blip="">
          <dgm:adjLst/>
        </dgm:shape>
        <dgm:presOf/>
        <dgm:constrLst/>
        <dgm:forEach name="Name82" ref="accentRepeat"/>
      </dgm:layoutNode>
    </dgm:forEach>
    <dgm:forEach name="Name83" axis="ch" ptType="sibTrans" hideLastTrans="0" st="12" cnt="1">
      <dgm:layoutNode name="image12">
        <dgm:alg type="sp"/>
        <dgm:shape xmlns:r="http://schemas.openxmlformats.org/officeDocument/2006/relationships" r:blip="">
          <dgm:adjLst/>
        </dgm:shape>
        <dgm:presOf/>
        <dgm:constrLst/>
        <dgm:forEach name="Name84" ref="imageRepeat"/>
      </dgm:layoutNode>
      <dgm:layoutNode name="imageaccent12">
        <dgm:alg type="sp"/>
        <dgm:shape xmlns:r="http://schemas.openxmlformats.org/officeDocument/2006/relationships" r:blip="">
          <dgm:adjLst/>
        </dgm:shape>
        <dgm:presOf/>
        <dgm:constrLst/>
        <dgm:forEach name="Name85" ref="accent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5A8DF0-B894-A14E-9573-5D7FF50A2E15}" type="datetimeFigureOut">
              <a:rPr lang="en-US" smtClean="0"/>
              <a:t>8/2/19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E7183-0948-8341-8D01-BF6134C4FE42}" type="slidenum">
              <a:rPr lang="en-US" smtClean="0"/>
              <a:t>‹#›</a:t>
            </a:fld>
            <a:endParaRPr lang="en-US"/>
          </a:p>
        </p:txBody>
      </p:sp>
    </p:spTree>
    <p:extLst>
      <p:ext uri="{BB962C8B-B14F-4D97-AF65-F5344CB8AC3E}">
        <p14:creationId xmlns:p14="http://schemas.microsoft.com/office/powerpoint/2010/main" val="27415234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1E7183-0948-8341-8D01-BF6134C4FE42}" type="slidenum">
              <a:rPr lang="en-US" smtClean="0"/>
              <a:t>1</a:t>
            </a:fld>
            <a:endParaRPr lang="en-US"/>
          </a:p>
        </p:txBody>
      </p:sp>
    </p:spTree>
    <p:extLst>
      <p:ext uri="{BB962C8B-B14F-4D97-AF65-F5344CB8AC3E}">
        <p14:creationId xmlns:p14="http://schemas.microsoft.com/office/powerpoint/2010/main" val="4034834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Five (5) discrete</a:t>
            </a:r>
            <a:r>
              <a:rPr lang="en-US" baseline="0" dirty="0"/>
              <a:t> case studies (to gather variable data to answer the research questions) not a comparative case study – provide sufficient amount of variable data (study design)</a:t>
            </a:r>
          </a:p>
          <a:p>
            <a:r>
              <a:rPr lang="en-US" baseline="0" dirty="0"/>
              <a:t>Findings are reporting on aspects of those case studies</a:t>
            </a:r>
          </a:p>
          <a:p>
            <a:r>
              <a:rPr lang="en-US" baseline="0" dirty="0"/>
              <a:t>Names are in orange, variables I considered important in these cases are in green</a:t>
            </a:r>
            <a:endParaRPr lang="en-US" dirty="0"/>
          </a:p>
        </p:txBody>
      </p:sp>
      <p:sp>
        <p:nvSpPr>
          <p:cNvPr id="4" name="Slide Number Placeholder 3"/>
          <p:cNvSpPr>
            <a:spLocks noGrp="1"/>
          </p:cNvSpPr>
          <p:nvPr>
            <p:ph type="sldNum" sz="quarter" idx="10"/>
          </p:nvPr>
        </p:nvSpPr>
        <p:spPr/>
        <p:txBody>
          <a:bodyPr/>
          <a:lstStyle/>
          <a:p>
            <a:fld id="{161E7183-0948-8341-8D01-BF6134C4FE42}" type="slidenum">
              <a:rPr lang="en-US" smtClean="0"/>
              <a:t>12</a:t>
            </a:fld>
            <a:endParaRPr lang="en-US"/>
          </a:p>
        </p:txBody>
      </p:sp>
    </p:spTree>
    <p:extLst>
      <p:ext uri="{BB962C8B-B14F-4D97-AF65-F5344CB8AC3E}">
        <p14:creationId xmlns:p14="http://schemas.microsoft.com/office/powerpoint/2010/main" val="16483982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findings related to three primary</a:t>
            </a:r>
            <a:r>
              <a:rPr lang="en-US" baseline="0" dirty="0"/>
              <a:t> stakeholder groups</a:t>
            </a:r>
          </a:p>
          <a:p>
            <a:r>
              <a:rPr lang="en-US" baseline="0" dirty="0"/>
              <a:t>Different themes emerged from the data drawn from each stakeholder group, with some overlap</a:t>
            </a:r>
            <a:endParaRPr lang="en-US" dirty="0"/>
          </a:p>
        </p:txBody>
      </p:sp>
      <p:sp>
        <p:nvSpPr>
          <p:cNvPr id="4" name="Slide Number Placeholder 3"/>
          <p:cNvSpPr>
            <a:spLocks noGrp="1"/>
          </p:cNvSpPr>
          <p:nvPr>
            <p:ph type="sldNum" sz="quarter" idx="10"/>
          </p:nvPr>
        </p:nvSpPr>
        <p:spPr/>
        <p:txBody>
          <a:bodyPr/>
          <a:lstStyle/>
          <a:p>
            <a:fld id="{161E7183-0948-8341-8D01-BF6134C4FE42}" type="slidenum">
              <a:rPr lang="en-US" smtClean="0"/>
              <a:t>13</a:t>
            </a:fld>
            <a:endParaRPr lang="en-US"/>
          </a:p>
        </p:txBody>
      </p:sp>
    </p:spTree>
    <p:extLst>
      <p:ext uri="{BB962C8B-B14F-4D97-AF65-F5344CB8AC3E}">
        <p14:creationId xmlns:p14="http://schemas.microsoft.com/office/powerpoint/2010/main" val="3771276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a:t>
            </a:r>
            <a:r>
              <a:rPr lang="en-US" baseline="0" dirty="0"/>
              <a:t> corporate identity document</a:t>
            </a:r>
          </a:p>
          <a:p>
            <a:r>
              <a:rPr lang="en-US" baseline="0" dirty="0"/>
              <a:t>When reviewing mission statements at each level of the institution, there was limited overlap or reference between the archives unit and the library or university</a:t>
            </a:r>
          </a:p>
          <a:p>
            <a:r>
              <a:rPr lang="en-US" baseline="0" dirty="0"/>
              <a:t>Mission statements became </a:t>
            </a:r>
            <a:r>
              <a:rPr lang="en-US" b="0" u="sng" baseline="0" dirty="0"/>
              <a:t>increasingly narrow </a:t>
            </a:r>
            <a:r>
              <a:rPr lang="en-US" baseline="0" dirty="0"/>
              <a:t>as you drill deeper into the org.</a:t>
            </a:r>
          </a:p>
          <a:p>
            <a:r>
              <a:rPr lang="en-US" baseline="0" dirty="0"/>
              <a:t>	- </a:t>
            </a:r>
            <a:r>
              <a:rPr lang="en-US" b="0" u="sng" baseline="0" dirty="0"/>
              <a:t>Demonstrates differing focuses and priorities</a:t>
            </a:r>
          </a:p>
          <a:p>
            <a:r>
              <a:rPr lang="en-US" baseline="0" dirty="0"/>
              <a:t>	- a lack of reference between the parent and child suggest there is a struggle for independence</a:t>
            </a:r>
            <a:endParaRPr lang="en-US" dirty="0"/>
          </a:p>
        </p:txBody>
      </p:sp>
      <p:sp>
        <p:nvSpPr>
          <p:cNvPr id="4" name="Slide Number Placeholder 3"/>
          <p:cNvSpPr>
            <a:spLocks noGrp="1"/>
          </p:cNvSpPr>
          <p:nvPr>
            <p:ph type="sldNum" sz="quarter" idx="10"/>
          </p:nvPr>
        </p:nvSpPr>
        <p:spPr/>
        <p:txBody>
          <a:bodyPr/>
          <a:lstStyle/>
          <a:p>
            <a:fld id="{161E7183-0948-8341-8D01-BF6134C4FE42}" type="slidenum">
              <a:rPr lang="en-US" smtClean="0"/>
              <a:t>14</a:t>
            </a:fld>
            <a:endParaRPr lang="en-US"/>
          </a:p>
        </p:txBody>
      </p:sp>
    </p:spTree>
    <p:extLst>
      <p:ext uri="{BB962C8B-B14F-4D97-AF65-F5344CB8AC3E}">
        <p14:creationId xmlns:p14="http://schemas.microsoft.com/office/powerpoint/2010/main" val="16847894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Both library and archival administrators agree that physical and administrative</a:t>
            </a:r>
            <a:r>
              <a:rPr lang="en-US" baseline="0" dirty="0"/>
              <a:t> proximity support collaboration</a:t>
            </a:r>
          </a:p>
          <a:p>
            <a:r>
              <a:rPr lang="en-US" baseline="0" dirty="0"/>
              <a:t>Express this sense of collaboration in different ways</a:t>
            </a:r>
          </a:p>
          <a:p>
            <a:r>
              <a:rPr lang="en-US" baseline="0" dirty="0"/>
              <a:t>	A focus on strength in numbers (also a suggestion of conflict or tension; the library still has more people, doesn't need the archives in the way they need the library)</a:t>
            </a:r>
          </a:p>
          <a:p>
            <a:r>
              <a:rPr lang="en-US" baseline="0" dirty="0"/>
              <a:t>	A focus on </a:t>
            </a:r>
            <a:r>
              <a:rPr lang="en-US" u="sng" baseline="0" dirty="0">
                <a:solidFill>
                  <a:srgbClr val="FFC000"/>
                </a:solidFill>
              </a:rPr>
              <a:t>breaking down barriers for users</a:t>
            </a:r>
          </a:p>
          <a:p>
            <a:r>
              <a:rPr lang="en-US" baseline="0" dirty="0"/>
              <a:t>	An awareness of before and after the archives was a physical part of the library </a:t>
            </a:r>
            <a:r>
              <a:rPr lang="mr-IN" baseline="0" dirty="0"/>
              <a:t>–</a:t>
            </a:r>
            <a:r>
              <a:rPr lang="en-US" baseline="0" dirty="0"/>
              <a:t> a history of physical and social barriers</a:t>
            </a:r>
          </a:p>
          <a:p>
            <a:endParaRPr lang="en-US" dirty="0"/>
          </a:p>
        </p:txBody>
      </p:sp>
      <p:sp>
        <p:nvSpPr>
          <p:cNvPr id="4" name="Slide Number Placeholder 3"/>
          <p:cNvSpPr>
            <a:spLocks noGrp="1"/>
          </p:cNvSpPr>
          <p:nvPr>
            <p:ph type="sldNum" sz="quarter" idx="10"/>
          </p:nvPr>
        </p:nvSpPr>
        <p:spPr/>
        <p:txBody>
          <a:bodyPr/>
          <a:lstStyle/>
          <a:p>
            <a:fld id="{161E7183-0948-8341-8D01-BF6134C4FE42}" type="slidenum">
              <a:rPr lang="en-US" smtClean="0"/>
              <a:t>15</a:t>
            </a:fld>
            <a:endParaRPr lang="en-US"/>
          </a:p>
        </p:txBody>
      </p:sp>
    </p:spTree>
    <p:extLst>
      <p:ext uri="{BB962C8B-B14F-4D97-AF65-F5344CB8AC3E}">
        <p14:creationId xmlns:p14="http://schemas.microsoft.com/office/powerpoint/2010/main" val="27870930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buFontTx/>
              <a:buChar char="-"/>
            </a:pPr>
            <a:r>
              <a:rPr lang="en-US" sz="2000" baseline="0" dirty="0">
                <a:solidFill>
                  <a:schemeClr val="tx2"/>
                </a:solidFill>
              </a:rPr>
              <a:t>First 3 things that come to mind regarding archives, u</a:t>
            </a:r>
            <a:r>
              <a:rPr lang="en-US" sz="2000" dirty="0">
                <a:solidFill>
                  <a:schemeClr val="tx2"/>
                </a:solidFill>
              </a:rPr>
              <a:t>sers mentioned a wide range of</a:t>
            </a:r>
            <a:r>
              <a:rPr lang="en-US" sz="2000" baseline="0" dirty="0">
                <a:solidFill>
                  <a:schemeClr val="tx2"/>
                </a:solidFill>
              </a:rPr>
              <a:t> </a:t>
            </a:r>
            <a:r>
              <a:rPr lang="en-US" sz="2000" dirty="0">
                <a:solidFill>
                  <a:schemeClr val="tx2"/>
                </a:solidFill>
              </a:rPr>
              <a:t>collection</a:t>
            </a:r>
            <a:r>
              <a:rPr lang="en-US" sz="2000" baseline="0" dirty="0">
                <a:solidFill>
                  <a:schemeClr val="tx2"/>
                </a:solidFill>
              </a:rPr>
              <a:t> formats</a:t>
            </a:r>
          </a:p>
          <a:p>
            <a:pPr marL="800100" lvl="1" indent="-342900">
              <a:buFontTx/>
              <a:buChar char="-"/>
            </a:pPr>
            <a:r>
              <a:rPr lang="en-US" sz="2000" baseline="0" dirty="0">
                <a:solidFill>
                  <a:schemeClr val="tx2"/>
                </a:solidFill>
              </a:rPr>
              <a:t>Suggests their experiences are all unique, though targeted; may only experience a sliver of what archives offer</a:t>
            </a:r>
          </a:p>
          <a:p>
            <a:pPr marL="800100" lvl="1" indent="-342900">
              <a:buFontTx/>
              <a:buChar char="-"/>
            </a:pPr>
            <a:r>
              <a:rPr lang="en-US" sz="2000" baseline="0" dirty="0">
                <a:solidFill>
                  <a:schemeClr val="tx2"/>
                </a:solidFill>
              </a:rPr>
              <a:t>Corp identity and </a:t>
            </a:r>
            <a:r>
              <a:rPr lang="en-US" sz="2000" baseline="0" dirty="0" err="1">
                <a:solidFill>
                  <a:schemeClr val="tx2"/>
                </a:solidFill>
              </a:rPr>
              <a:t>corp</a:t>
            </a:r>
            <a:r>
              <a:rPr lang="en-US" sz="2000" baseline="0" dirty="0">
                <a:solidFill>
                  <a:schemeClr val="tx2"/>
                </a:solidFill>
              </a:rPr>
              <a:t> image overlap </a:t>
            </a:r>
            <a:r>
              <a:rPr lang="mr-IN" sz="2000" baseline="0" dirty="0">
                <a:solidFill>
                  <a:schemeClr val="tx2"/>
                </a:solidFill>
              </a:rPr>
              <a:t>–</a:t>
            </a:r>
            <a:r>
              <a:rPr lang="en-US" sz="2000" baseline="0" dirty="0">
                <a:solidFill>
                  <a:schemeClr val="tx2"/>
                </a:solidFill>
              </a:rPr>
              <a:t> both focused on collections</a:t>
            </a:r>
          </a:p>
          <a:p>
            <a:pPr marL="342900" lvl="0" indent="-342900">
              <a:buFontTx/>
              <a:buChar char="-"/>
            </a:pPr>
            <a:r>
              <a:rPr lang="en-US" sz="2000" baseline="0" dirty="0">
                <a:solidFill>
                  <a:schemeClr val="tx2"/>
                </a:solidFill>
              </a:rPr>
              <a:t>Users understand archives in terms of libraries; </a:t>
            </a:r>
            <a:r>
              <a:rPr lang="en-US" sz="2000" u="sng" baseline="0" dirty="0">
                <a:solidFill>
                  <a:schemeClr val="tx2"/>
                </a:solidFill>
              </a:rPr>
              <a:t>Archives identity disappears</a:t>
            </a:r>
            <a:endParaRPr lang="en-US" sz="2000" baseline="0" dirty="0">
              <a:solidFill>
                <a:schemeClr val="tx2"/>
              </a:solidFill>
            </a:endParaRPr>
          </a:p>
          <a:p>
            <a:pPr marL="800100" lvl="1" indent="-342900">
              <a:buFontTx/>
              <a:buChar char="-"/>
            </a:pPr>
            <a:r>
              <a:rPr lang="en-US" sz="2000" baseline="0" dirty="0">
                <a:solidFill>
                  <a:schemeClr val="tx2"/>
                </a:solidFill>
              </a:rPr>
              <a:t>A “more specialized and specific version” (Lindsey)</a:t>
            </a:r>
          </a:p>
          <a:p>
            <a:pPr marL="800100" lvl="1" indent="-342900">
              <a:buFontTx/>
              <a:buChar char="-"/>
            </a:pPr>
            <a:r>
              <a:rPr lang="en-US" sz="2000" baseline="0" dirty="0">
                <a:solidFill>
                  <a:schemeClr val="tx2"/>
                </a:solidFill>
              </a:rPr>
              <a:t>“A library in a library” (Jane)</a:t>
            </a:r>
          </a:p>
          <a:p>
            <a:pPr marL="800100" lvl="1" indent="-342900">
              <a:buFontTx/>
              <a:buChar char="-"/>
            </a:pPr>
            <a:r>
              <a:rPr lang="en-US" sz="2000" baseline="0" dirty="0">
                <a:solidFill>
                  <a:schemeClr val="tx2"/>
                </a:solidFill>
              </a:rPr>
              <a:t>“Concentrated, mature expression of what libraries do” (Michael)</a:t>
            </a:r>
          </a:p>
          <a:p>
            <a:pPr marL="342900" marR="0" lvl="0" indent="-342900" algn="l" defTabSz="457200" rtl="0" eaLnBrk="1" fontAlgn="auto" latinLnBrk="0" hangingPunct="1">
              <a:lnSpc>
                <a:spcPct val="100000"/>
              </a:lnSpc>
              <a:spcBef>
                <a:spcPts val="0"/>
              </a:spcBef>
              <a:spcAft>
                <a:spcPts val="0"/>
              </a:spcAft>
              <a:buClrTx/>
              <a:buSzTx/>
              <a:buFontTx/>
              <a:buChar char="-"/>
              <a:tabLst/>
              <a:defRPr/>
            </a:pPr>
            <a:r>
              <a:rPr lang="en-US" sz="2000" baseline="0" dirty="0">
                <a:solidFill>
                  <a:schemeClr val="tx2"/>
                </a:solidFill>
              </a:rPr>
              <a:t>Users mentioned archivists less than librarians, but were aware of the evidence of archivists’ work (ex. policies, organized materials, etc.)</a:t>
            </a:r>
            <a:endParaRPr lang="en-US" sz="2000" dirty="0">
              <a:solidFill>
                <a:schemeClr val="tx2"/>
              </a:solidFill>
            </a:endParaRPr>
          </a:p>
          <a:p>
            <a:pPr marL="342900" lvl="0" indent="-342900">
              <a:buFontTx/>
              <a:buChar char="-"/>
            </a:pPr>
            <a:r>
              <a:rPr lang="en-US" sz="2000" dirty="0">
                <a:solidFill>
                  <a:schemeClr val="tx2"/>
                </a:solidFill>
              </a:rPr>
              <a:t>Myster</a:t>
            </a:r>
            <a:r>
              <a:rPr lang="en-US" sz="2000" baseline="0" dirty="0">
                <a:solidFill>
                  <a:schemeClr val="tx2"/>
                </a:solidFill>
              </a:rPr>
              <a:t>y and expectation:</a:t>
            </a:r>
          </a:p>
          <a:p>
            <a:pPr marL="800100" lvl="1" indent="-342900">
              <a:buFontTx/>
              <a:buChar char="-"/>
            </a:pPr>
            <a:r>
              <a:rPr lang="en-US" sz="2000" dirty="0">
                <a:solidFill>
                  <a:schemeClr val="tx2"/>
                </a:solidFill>
              </a:rPr>
              <a:t>“</a:t>
            </a:r>
            <a:r>
              <a:rPr lang="en-US" sz="2000" dirty="0"/>
              <a:t>expect to be surprised” (Michael)</a:t>
            </a:r>
          </a:p>
          <a:p>
            <a:pPr marL="800100" lvl="1" indent="-342900">
              <a:buFontTx/>
              <a:buChar char="-"/>
            </a:pPr>
            <a:r>
              <a:rPr lang="en-US" sz="2000" dirty="0">
                <a:solidFill>
                  <a:schemeClr val="tx2"/>
                </a:solidFill>
              </a:rPr>
              <a:t>“</a:t>
            </a:r>
            <a:r>
              <a:rPr lang="en-US" sz="2000" dirty="0"/>
              <a:t>feeling to decipher a puzzle” (Carol)</a:t>
            </a:r>
          </a:p>
          <a:p>
            <a:pPr marL="800100" lvl="1" indent="-342900">
              <a:buFontTx/>
              <a:buChar char="-"/>
            </a:pPr>
            <a:r>
              <a:rPr lang="en-US" sz="2000" dirty="0"/>
              <a:t>“detective work” (Betty)</a:t>
            </a:r>
          </a:p>
          <a:p>
            <a:pPr marL="342900" lvl="0" indent="-342900">
              <a:buFontTx/>
              <a:buChar char="-"/>
            </a:pPr>
            <a:r>
              <a:rPr lang="en-US" sz="2000" baseline="0" dirty="0">
                <a:solidFill>
                  <a:schemeClr val="tx2"/>
                </a:solidFill>
              </a:rPr>
              <a:t>Respondents represented a spectrum of humanities, social science, and performing arts disciplines </a:t>
            </a:r>
          </a:p>
          <a:p>
            <a:pPr marL="800100" lvl="1" indent="-342900">
              <a:buFontTx/>
              <a:buChar char="-"/>
            </a:pPr>
            <a:r>
              <a:rPr lang="en-US" sz="2000" baseline="0" dirty="0">
                <a:solidFill>
                  <a:schemeClr val="tx2"/>
                </a:solidFill>
              </a:rPr>
              <a:t>Strong </a:t>
            </a:r>
            <a:r>
              <a:rPr lang="en-US" sz="2000" baseline="0" dirty="0" err="1">
                <a:solidFill>
                  <a:schemeClr val="tx2"/>
                </a:solidFill>
              </a:rPr>
              <a:t>corp</a:t>
            </a:r>
            <a:r>
              <a:rPr lang="en-US" sz="2000" baseline="0" dirty="0">
                <a:solidFill>
                  <a:schemeClr val="tx2"/>
                </a:solidFill>
              </a:rPr>
              <a:t> image can prevent users from self-identifying as archival users</a:t>
            </a:r>
            <a:endParaRPr lang="en-US" sz="2000" dirty="0">
              <a:solidFill>
                <a:schemeClr val="tx2"/>
              </a:solidFill>
            </a:endParaRPr>
          </a:p>
          <a:p>
            <a:endParaRPr lang="en-US" dirty="0"/>
          </a:p>
        </p:txBody>
      </p:sp>
      <p:sp>
        <p:nvSpPr>
          <p:cNvPr id="4" name="Slide Number Placeholder 3"/>
          <p:cNvSpPr>
            <a:spLocks noGrp="1"/>
          </p:cNvSpPr>
          <p:nvPr>
            <p:ph type="sldNum" sz="quarter" idx="10"/>
          </p:nvPr>
        </p:nvSpPr>
        <p:spPr/>
        <p:txBody>
          <a:bodyPr/>
          <a:lstStyle/>
          <a:p>
            <a:fld id="{161E7183-0948-8341-8D01-BF6134C4FE42}" type="slidenum">
              <a:rPr lang="en-US" smtClean="0"/>
              <a:t>16</a:t>
            </a:fld>
            <a:endParaRPr lang="en-US"/>
          </a:p>
        </p:txBody>
      </p:sp>
    </p:spTree>
    <p:extLst>
      <p:ext uri="{BB962C8B-B14F-4D97-AF65-F5344CB8AC3E}">
        <p14:creationId xmlns:p14="http://schemas.microsoft.com/office/powerpoint/2010/main" val="198765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To</a:t>
            </a:r>
            <a:r>
              <a:rPr lang="en-US" sz="1200" baseline="0" dirty="0"/>
              <a:t> determine if </a:t>
            </a:r>
            <a:r>
              <a:rPr lang="en-US" sz="1200" dirty="0"/>
              <a:t>there is ideal administrative organization is for both internal and external archives stakeholders </a:t>
            </a:r>
            <a:r>
              <a:rPr lang="en-US" sz="1200" dirty="0">
                <a:sym typeface="Wingdings" panose="05000000000000000000" pitchFamily="2" charset="2"/>
              </a:rPr>
              <a:t></a:t>
            </a:r>
            <a:r>
              <a:rPr lang="en-US" sz="1200" baseline="0" dirty="0"/>
              <a:t> physical location</a:t>
            </a:r>
            <a:endParaRPr lang="en-US" sz="1200" dirty="0"/>
          </a:p>
          <a:p>
            <a:r>
              <a:rPr lang="en-US" sz="1200" dirty="0"/>
              <a:t>To inform whether there are barriers to archival professionals pursuing these positions. – enlighten library leadership </a:t>
            </a:r>
            <a:r>
              <a:rPr lang="en-US" sz="1200" dirty="0">
                <a:sym typeface="Wingdings" panose="05000000000000000000" pitchFamily="2" charset="2"/>
              </a:rPr>
              <a:t></a:t>
            </a:r>
            <a:r>
              <a:rPr lang="en-US" sz="1200" dirty="0"/>
              <a:t> administrative </a:t>
            </a:r>
          </a:p>
          <a:p>
            <a:r>
              <a:rPr lang="en-US" sz="1200" dirty="0"/>
              <a:t>To inform different perspectives on the application of archival science – what are these professions? Conflated today, doesn’t matter today with digital</a:t>
            </a:r>
            <a:r>
              <a:rPr lang="en-US" sz="1200" baseline="0" dirty="0"/>
              <a:t> materials </a:t>
            </a:r>
            <a:r>
              <a:rPr lang="en-US" sz="1200" baseline="0" dirty="0">
                <a:sym typeface="Wingdings" panose="05000000000000000000" pitchFamily="2" charset="2"/>
              </a:rPr>
              <a:t> conceptual</a:t>
            </a:r>
            <a:endParaRPr lang="en-US" dirty="0"/>
          </a:p>
        </p:txBody>
      </p:sp>
      <p:sp>
        <p:nvSpPr>
          <p:cNvPr id="4" name="Slide Number Placeholder 3"/>
          <p:cNvSpPr>
            <a:spLocks noGrp="1"/>
          </p:cNvSpPr>
          <p:nvPr>
            <p:ph type="sldNum" sz="quarter" idx="10"/>
          </p:nvPr>
        </p:nvSpPr>
        <p:spPr/>
        <p:txBody>
          <a:bodyPr/>
          <a:lstStyle/>
          <a:p>
            <a:fld id="{161E7183-0948-8341-8D01-BF6134C4FE42}" type="slidenum">
              <a:rPr lang="en-US" smtClean="0"/>
              <a:t>17</a:t>
            </a:fld>
            <a:endParaRPr lang="en-US"/>
          </a:p>
        </p:txBody>
      </p:sp>
    </p:spTree>
    <p:extLst>
      <p:ext uri="{BB962C8B-B14F-4D97-AF65-F5344CB8AC3E}">
        <p14:creationId xmlns:p14="http://schemas.microsoft.com/office/powerpoint/2010/main" val="2416239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tx1"/>
                </a:solidFill>
                <a:effectLst/>
                <a:latin typeface="+mn-lt"/>
                <a:ea typeface="+mn-ea"/>
                <a:cs typeface="+mn-cs"/>
              </a:rPr>
              <a:t>- Education, values, identity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baseline="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tx1"/>
                </a:solidFill>
                <a:effectLst/>
                <a:latin typeface="+mn-lt"/>
                <a:ea typeface="+mn-ea"/>
                <a:cs typeface="+mn-cs"/>
              </a:rPr>
              <a:t>- Special joint issues of </a:t>
            </a:r>
            <a:r>
              <a:rPr lang="en-US" sz="1100" i="1" kern="1200" baseline="0" dirty="0">
                <a:solidFill>
                  <a:schemeClr val="tx1"/>
                </a:solidFill>
                <a:effectLst/>
                <a:latin typeface="+mn-lt"/>
                <a:ea typeface="+mn-ea"/>
                <a:cs typeface="+mn-cs"/>
              </a:rPr>
              <a:t>Library </a:t>
            </a:r>
            <a:r>
              <a:rPr lang="en-US" sz="1100" i="1" kern="1200" baseline="0" dirty="0" err="1">
                <a:solidFill>
                  <a:schemeClr val="tx1"/>
                </a:solidFill>
                <a:effectLst/>
                <a:latin typeface="+mn-lt"/>
                <a:ea typeface="+mn-ea"/>
                <a:cs typeface="+mn-cs"/>
              </a:rPr>
              <a:t>Quatrerly</a:t>
            </a:r>
            <a:r>
              <a:rPr lang="en-US" sz="1100" kern="1200" baseline="0" dirty="0">
                <a:solidFill>
                  <a:schemeClr val="tx1"/>
                </a:solidFill>
                <a:effectLst/>
                <a:latin typeface="+mn-lt"/>
                <a:ea typeface="+mn-ea"/>
                <a:cs typeface="+mn-cs"/>
              </a:rPr>
              <a:t>, </a:t>
            </a:r>
            <a:r>
              <a:rPr lang="en-US" sz="1100" i="1" kern="1200" baseline="0" dirty="0">
                <a:solidFill>
                  <a:schemeClr val="tx1"/>
                </a:solidFill>
                <a:effectLst/>
                <a:latin typeface="+mn-lt"/>
                <a:ea typeface="+mn-ea"/>
                <a:cs typeface="+mn-cs"/>
              </a:rPr>
              <a:t>Archival Science</a:t>
            </a:r>
            <a:r>
              <a:rPr lang="en-US" sz="1100" kern="1200" baseline="0" dirty="0">
                <a:solidFill>
                  <a:schemeClr val="tx1"/>
                </a:solidFill>
                <a:effectLst/>
                <a:latin typeface="+mn-lt"/>
                <a:ea typeface="+mn-ea"/>
                <a:cs typeface="+mn-cs"/>
              </a:rPr>
              <a:t>, and </a:t>
            </a:r>
            <a:r>
              <a:rPr lang="en-US" sz="1100" i="1" kern="1200" baseline="0" dirty="0">
                <a:solidFill>
                  <a:schemeClr val="tx1"/>
                </a:solidFill>
                <a:effectLst/>
                <a:latin typeface="+mn-lt"/>
                <a:ea typeface="+mn-ea"/>
                <a:cs typeface="+mn-cs"/>
              </a:rPr>
              <a:t>Museum Management and Curatorship </a:t>
            </a:r>
            <a:r>
              <a:rPr lang="en-US" sz="1100" i="0" kern="1200" baseline="0" dirty="0">
                <a:solidFill>
                  <a:schemeClr val="tx1"/>
                </a:solidFill>
                <a:effectLst/>
                <a:latin typeface="+mn-lt"/>
                <a:ea typeface="+mn-ea"/>
                <a:cs typeface="+mn-cs"/>
              </a:rPr>
              <a:t>between 2008-2010</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tx1"/>
                </a:solidFill>
                <a:effectLst/>
                <a:latin typeface="+mn-lt"/>
                <a:ea typeface="+mn-ea"/>
                <a:cs typeface="+mn-cs"/>
              </a:rPr>
              <a:t> - Robert S. Martin (2007), former Director of IMLS, defined LAMs as “social agencies that are all collectively responsible for preserving the shared knowledge of humankind, making it available for everyone to use, and transmitting it to future generations” (p. 87).</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tx1"/>
                </a:solidFill>
                <a:effectLst/>
                <a:latin typeface="+mn-lt"/>
                <a:ea typeface="+mn-ea"/>
                <a:cs typeface="+mn-cs"/>
              </a:rPr>
              <a:t> - In the digital world, silos or structures are becoming less relevant (Cannon, 2012)</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baseline="0" dirty="0">
                <a:solidFill>
                  <a:schemeClr val="tx1"/>
                </a:solidFill>
                <a:effectLst/>
                <a:latin typeface="+mn-lt"/>
                <a:ea typeface="+mn-ea"/>
                <a:cs typeface="+mn-cs"/>
              </a:rPr>
              <a:t> - Sense that users will prefer seamless resources (</a:t>
            </a:r>
            <a:r>
              <a:rPr lang="en-US" sz="1100" kern="1200" dirty="0">
                <a:solidFill>
                  <a:schemeClr val="tx1"/>
                </a:solidFill>
                <a:effectLst/>
                <a:latin typeface="+mn-lt"/>
                <a:ea typeface="+mn-ea"/>
                <a:cs typeface="+mn-cs"/>
              </a:rPr>
              <a:t>Kirchhoff, </a:t>
            </a:r>
            <a:r>
              <a:rPr lang="en-US" sz="1100" kern="1200" dirty="0" err="1">
                <a:solidFill>
                  <a:schemeClr val="tx1"/>
                </a:solidFill>
                <a:effectLst/>
                <a:latin typeface="+mn-lt"/>
                <a:ea typeface="+mn-ea"/>
                <a:cs typeface="+mn-cs"/>
              </a:rPr>
              <a:t>Schweibenz</a:t>
            </a:r>
            <a:r>
              <a:rPr lang="en-US" sz="1100" kern="1200" dirty="0">
                <a:solidFill>
                  <a:schemeClr val="tx1"/>
                </a:solidFill>
                <a:effectLst/>
                <a:latin typeface="+mn-lt"/>
                <a:ea typeface="+mn-ea"/>
                <a:cs typeface="+mn-cs"/>
              </a:rPr>
              <a:t>, &amp; </a:t>
            </a:r>
            <a:r>
              <a:rPr lang="en-US" sz="1100" kern="1200" dirty="0" err="1">
                <a:solidFill>
                  <a:schemeClr val="tx1"/>
                </a:solidFill>
                <a:effectLst/>
                <a:latin typeface="+mn-lt"/>
                <a:ea typeface="+mn-ea"/>
                <a:cs typeface="+mn-cs"/>
              </a:rPr>
              <a:t>Sielglerschmidt</a:t>
            </a:r>
            <a:r>
              <a:rPr lang="en-US" sz="1100" kern="1200" dirty="0">
                <a:solidFill>
                  <a:schemeClr val="tx1"/>
                </a:solidFill>
                <a:effectLst/>
                <a:latin typeface="+mn-lt"/>
                <a:ea typeface="+mn-ea"/>
                <a:cs typeface="+mn-cs"/>
              </a:rPr>
              <a:t>, 2008)</a:t>
            </a:r>
            <a:endParaRPr lang="en-US" sz="1100" dirty="0"/>
          </a:p>
          <a:p>
            <a:r>
              <a:rPr lang="en-US" sz="1100" kern="1200" dirty="0">
                <a:solidFill>
                  <a:schemeClr val="tx1"/>
                </a:solidFill>
                <a:effectLst/>
                <a:latin typeface="+mn-lt"/>
                <a:ea typeface="+mn-ea"/>
                <a:cs typeface="+mn-cs"/>
              </a:rPr>
              <a:t> - Duff, Carter, Cherry, </a:t>
            </a:r>
            <a:r>
              <a:rPr lang="en-US" sz="1100" kern="1200" dirty="0" err="1">
                <a:solidFill>
                  <a:schemeClr val="tx1"/>
                </a:solidFill>
                <a:effectLst/>
                <a:latin typeface="+mn-lt"/>
                <a:ea typeface="+mn-ea"/>
                <a:cs typeface="+mn-cs"/>
              </a:rPr>
              <a:t>MacNeil</a:t>
            </a:r>
            <a:r>
              <a:rPr lang="en-US" sz="1100" kern="1200" dirty="0">
                <a:solidFill>
                  <a:schemeClr val="tx1"/>
                </a:solidFill>
                <a:effectLst/>
                <a:latin typeface="+mn-lt"/>
                <a:ea typeface="+mn-ea"/>
                <a:cs typeface="+mn-cs"/>
              </a:rPr>
              <a:t>, and </a:t>
            </a:r>
            <a:r>
              <a:rPr lang="en-US" sz="1100" kern="1200" dirty="0" err="1">
                <a:solidFill>
                  <a:schemeClr val="tx1"/>
                </a:solidFill>
                <a:effectLst/>
                <a:latin typeface="+mn-lt"/>
                <a:ea typeface="+mn-ea"/>
                <a:cs typeface="+mn-cs"/>
              </a:rPr>
              <a:t>Howarth</a:t>
            </a:r>
            <a:r>
              <a:rPr lang="en-US" sz="1100" kern="1200" dirty="0">
                <a:solidFill>
                  <a:schemeClr val="tx1"/>
                </a:solidFill>
                <a:effectLst/>
                <a:latin typeface="+mn-lt"/>
                <a:ea typeface="+mn-ea"/>
                <a:cs typeface="+mn-cs"/>
              </a:rPr>
              <a:t> (2013) LAM</a:t>
            </a:r>
            <a:r>
              <a:rPr lang="en-US" sz="1100" kern="1200" baseline="0" dirty="0">
                <a:solidFill>
                  <a:schemeClr val="tx1"/>
                </a:solidFill>
                <a:effectLst/>
                <a:latin typeface="+mn-lt"/>
                <a:ea typeface="+mn-ea"/>
                <a:cs typeface="+mn-cs"/>
              </a:rPr>
              <a:t> professionals say their primary motivation to </a:t>
            </a:r>
            <a:r>
              <a:rPr lang="en-US" sz="1100" kern="1200" dirty="0">
                <a:solidFill>
                  <a:schemeClr val="tx1"/>
                </a:solidFill>
                <a:effectLst/>
                <a:latin typeface="+mn-lt"/>
                <a:ea typeface="+mn-ea"/>
                <a:cs typeface="+mn-cs"/>
              </a:rPr>
              <a:t>collaborate</a:t>
            </a:r>
            <a:r>
              <a:rPr lang="en-US" sz="1100" kern="1200" baseline="0" dirty="0">
                <a:solidFill>
                  <a:schemeClr val="tx1"/>
                </a:solidFill>
                <a:effectLst/>
                <a:latin typeface="+mn-lt"/>
                <a:ea typeface="+mn-ea"/>
                <a:cs typeface="+mn-cs"/>
              </a:rPr>
              <a:t>/converge is to assist users</a:t>
            </a:r>
          </a:p>
          <a:p>
            <a:r>
              <a:rPr lang="en-US" sz="1100" kern="1200" dirty="0">
                <a:solidFill>
                  <a:schemeClr val="tx1"/>
                </a:solidFill>
                <a:effectLst/>
                <a:latin typeface="+mn-lt"/>
                <a:ea typeface="+mn-ea"/>
                <a:cs typeface="+mn-cs"/>
              </a:rPr>
              <a:t> - </a:t>
            </a:r>
            <a:r>
              <a:rPr lang="en-US" sz="1100" kern="1200" dirty="0" err="1">
                <a:solidFill>
                  <a:schemeClr val="tx1"/>
                </a:solidFill>
                <a:effectLst/>
                <a:latin typeface="+mn-lt"/>
                <a:ea typeface="+mn-ea"/>
                <a:cs typeface="+mn-cs"/>
              </a:rPr>
              <a:t>Waibel</a:t>
            </a:r>
            <a:r>
              <a:rPr lang="en-US" sz="1100" kern="1200" dirty="0">
                <a:solidFill>
                  <a:schemeClr val="tx1"/>
                </a:solidFill>
                <a:effectLst/>
                <a:latin typeface="+mn-lt"/>
                <a:ea typeface="+mn-ea"/>
                <a:cs typeface="+mn-cs"/>
              </a:rPr>
              <a:t> and </a:t>
            </a:r>
            <a:r>
              <a:rPr lang="en-US" sz="1100" kern="1200" dirty="0" err="1">
                <a:solidFill>
                  <a:schemeClr val="tx1"/>
                </a:solidFill>
                <a:effectLst/>
                <a:latin typeface="+mn-lt"/>
                <a:ea typeface="+mn-ea"/>
                <a:cs typeface="+mn-cs"/>
              </a:rPr>
              <a:t>Erway</a:t>
            </a:r>
            <a:r>
              <a:rPr lang="en-US" sz="1100" kern="1200" dirty="0">
                <a:solidFill>
                  <a:schemeClr val="tx1"/>
                </a:solidFill>
                <a:effectLst/>
                <a:latin typeface="+mn-lt"/>
                <a:ea typeface="+mn-ea"/>
                <a:cs typeface="+mn-cs"/>
              </a:rPr>
              <a:t> (2009)’s collaboration continuum model – convergence is the end point of long term, active initiatives that begins with contact</a:t>
            </a:r>
            <a:r>
              <a:rPr lang="en-US" sz="1100" kern="1200" baseline="0" dirty="0">
                <a:solidFill>
                  <a:schemeClr val="tx1"/>
                </a:solidFill>
                <a:effectLst/>
                <a:latin typeface="+mn-lt"/>
                <a:ea typeface="+mn-ea"/>
                <a:cs typeface="+mn-cs"/>
              </a:rPr>
              <a:t> </a:t>
            </a:r>
            <a:r>
              <a:rPr lang="en-US" sz="1100" kern="1200" dirty="0">
                <a:solidFill>
                  <a:schemeClr val="tx1"/>
                </a:solidFill>
                <a:effectLst/>
                <a:latin typeface="+mn-lt"/>
                <a:ea typeface="+mn-ea"/>
                <a:cs typeface="+mn-cs"/>
              </a:rPr>
              <a:t>and progresses</a:t>
            </a:r>
            <a:r>
              <a:rPr lang="en-US" sz="1100" kern="1200" baseline="0" dirty="0">
                <a:solidFill>
                  <a:schemeClr val="tx1"/>
                </a:solidFill>
                <a:effectLst/>
                <a:latin typeface="+mn-lt"/>
                <a:ea typeface="+mn-ea"/>
                <a:cs typeface="+mn-cs"/>
              </a:rPr>
              <a:t> through</a:t>
            </a:r>
            <a:r>
              <a:rPr lang="en-US" sz="1100" kern="1200" dirty="0">
                <a:solidFill>
                  <a:schemeClr val="tx1"/>
                </a:solidFill>
                <a:effectLst/>
                <a:latin typeface="+mn-lt"/>
                <a:ea typeface="+mn-ea"/>
                <a:cs typeface="+mn-cs"/>
              </a:rPr>
              <a:t> co-operation, co-ordination,</a:t>
            </a:r>
            <a:r>
              <a:rPr lang="en-US" sz="1100" kern="1200" baseline="0" dirty="0">
                <a:solidFill>
                  <a:schemeClr val="tx1"/>
                </a:solidFill>
                <a:effectLst/>
                <a:latin typeface="+mn-lt"/>
                <a:ea typeface="+mn-ea"/>
                <a:cs typeface="+mn-cs"/>
              </a:rPr>
              <a:t> and collaboration</a:t>
            </a:r>
          </a:p>
          <a:p>
            <a:endParaRPr lang="en-US" sz="1100" dirty="0"/>
          </a:p>
          <a:p>
            <a:r>
              <a:rPr lang="en-US" sz="1100" dirty="0"/>
              <a:t>- ARL</a:t>
            </a:r>
            <a:r>
              <a:rPr lang="en-US" sz="1100" baseline="0" dirty="0"/>
              <a:t> library data</a:t>
            </a:r>
          </a:p>
          <a:p>
            <a:pPr marL="0" indent="0">
              <a:buFont typeface="Arial" charset="0"/>
              <a:buNone/>
            </a:pPr>
            <a:r>
              <a:rPr lang="en-US" sz="1100" baseline="0" dirty="0"/>
              <a:t>    - 91% (113 of 124) of archives report to the University Library Dean/Director/Chief Librarian</a:t>
            </a:r>
          </a:p>
          <a:p>
            <a:pPr marL="171450" indent="-171450">
              <a:buFontTx/>
              <a:buChar char="-"/>
            </a:pPr>
            <a:r>
              <a:rPr lang="en-US" sz="1100" baseline="0" dirty="0"/>
              <a:t>Bastian et al. (2015)</a:t>
            </a:r>
          </a:p>
          <a:p>
            <a:pPr marL="171450" indent="-171450">
              <a:buFontTx/>
              <a:buChar char="-"/>
            </a:pPr>
            <a:r>
              <a:rPr lang="en-US" sz="1100" dirty="0"/>
              <a:t>Among ARL members, 44% of archives existing within libraries are located in units that do not have the word “archives” in the title</a:t>
            </a:r>
          </a:p>
          <a:p>
            <a:pPr marL="171450" indent="-171450">
              <a:buFontTx/>
              <a:buChar char="-"/>
            </a:pPr>
            <a:r>
              <a:rPr lang="en-US" sz="1100" dirty="0"/>
              <a:t>Only 52.6% of A*CENSUS (2006) respondents identified as an archivist or manuscripts curator</a:t>
            </a:r>
          </a:p>
          <a:p>
            <a:pPr marL="171450" indent="-171450">
              <a:buFontTx/>
              <a:buChar char="-"/>
            </a:pPr>
            <a:endParaRPr lang="en-US" dirty="0"/>
          </a:p>
          <a:p>
            <a:endParaRPr lang="en-US" dirty="0"/>
          </a:p>
        </p:txBody>
      </p:sp>
      <p:sp>
        <p:nvSpPr>
          <p:cNvPr id="4" name="Slide Number Placeholder 3"/>
          <p:cNvSpPr>
            <a:spLocks noGrp="1"/>
          </p:cNvSpPr>
          <p:nvPr>
            <p:ph type="sldNum" sz="quarter" idx="10"/>
          </p:nvPr>
        </p:nvSpPr>
        <p:spPr/>
        <p:txBody>
          <a:bodyPr/>
          <a:lstStyle/>
          <a:p>
            <a:fld id="{161E7183-0948-8341-8D01-BF6134C4FE42}" type="slidenum">
              <a:rPr lang="en-US" smtClean="0"/>
              <a:t>2</a:t>
            </a:fld>
            <a:endParaRPr lang="en-US"/>
          </a:p>
        </p:txBody>
      </p:sp>
    </p:spTree>
    <p:extLst>
      <p:ext uri="{BB962C8B-B14F-4D97-AF65-F5344CB8AC3E}">
        <p14:creationId xmlns:p14="http://schemas.microsoft.com/office/powerpoint/2010/main" val="3894610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Research questions developed for the proposal and happy to say I followed through on them</a:t>
            </a:r>
          </a:p>
        </p:txBody>
      </p:sp>
      <p:sp>
        <p:nvSpPr>
          <p:cNvPr id="4" name="Slide Number Placeholder 3"/>
          <p:cNvSpPr>
            <a:spLocks noGrp="1"/>
          </p:cNvSpPr>
          <p:nvPr>
            <p:ph type="sldNum" sz="quarter" idx="10"/>
          </p:nvPr>
        </p:nvSpPr>
        <p:spPr/>
        <p:txBody>
          <a:bodyPr/>
          <a:lstStyle/>
          <a:p>
            <a:fld id="{161E7183-0948-8341-8D01-BF6134C4FE42}" type="slidenum">
              <a:rPr lang="en-US" smtClean="0"/>
              <a:t>3</a:t>
            </a:fld>
            <a:endParaRPr lang="en-US"/>
          </a:p>
        </p:txBody>
      </p:sp>
    </p:spTree>
    <p:extLst>
      <p:ext uri="{BB962C8B-B14F-4D97-AF65-F5344CB8AC3E}">
        <p14:creationId xmlns:p14="http://schemas.microsoft.com/office/powerpoint/2010/main" val="1239022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Study 1 provided a foundational</a:t>
            </a:r>
            <a:r>
              <a:rPr lang="en-US" baseline="0" dirty="0"/>
              <a:t> basis </a:t>
            </a:r>
            <a:r>
              <a:rPr lang="en-US" sz="1200" kern="1200" dirty="0">
                <a:solidFill>
                  <a:schemeClr val="tx1"/>
                </a:solidFill>
                <a:effectLst/>
                <a:latin typeface="+mn-lt"/>
                <a:ea typeface="+mn-ea"/>
                <a:cs typeface="+mn-cs"/>
              </a:rPr>
              <a:t>to better understand the environments and projected identity of each participant</a:t>
            </a:r>
            <a:r>
              <a:rPr lang="en-US" dirty="0">
                <a:effectLst/>
              </a:rPr>
              <a:t> </a:t>
            </a:r>
          </a:p>
          <a:p>
            <a:r>
              <a:rPr lang="en-US" dirty="0">
                <a:effectLst/>
              </a:rPr>
              <a:t>	- corporate</a:t>
            </a:r>
            <a:r>
              <a:rPr lang="en-US" baseline="0" dirty="0">
                <a:effectLst/>
              </a:rPr>
              <a:t> identity is the story an organization tells about itself; they can control the messaging, but they cannot control how those messages are perceived by stakeholders</a:t>
            </a:r>
            <a:endParaRPr lang="en-US" dirty="0">
              <a:effectLst/>
            </a:endParaRPr>
          </a:p>
          <a:p>
            <a:r>
              <a:rPr lang="en-US" dirty="0">
                <a:effectLst/>
              </a:rPr>
              <a:t>Study 2 p</a:t>
            </a:r>
            <a:r>
              <a:rPr lang="en-US" sz="1200" kern="1200" dirty="0">
                <a:solidFill>
                  <a:schemeClr val="tx1"/>
                </a:solidFill>
                <a:effectLst/>
                <a:latin typeface="+mn-lt"/>
                <a:ea typeface="+mn-ea"/>
                <a:cs typeface="+mn-cs"/>
              </a:rPr>
              <a:t>rovided an original, vertical exploration of the administrative chain within academic libraries and archives to conduct a deep dive into the operations within these organizations.</a:t>
            </a:r>
            <a:r>
              <a:rPr lang="en-US" dirty="0">
                <a:effectLst/>
              </a:rPr>
              <a:t> </a:t>
            </a:r>
          </a:p>
          <a:p>
            <a:r>
              <a:rPr lang="en-US" dirty="0">
                <a:effectLst/>
              </a:rPr>
              <a:t>Study 3 </a:t>
            </a:r>
            <a:r>
              <a:rPr lang="en-US" sz="1200" kern="1200" dirty="0">
                <a:solidFill>
                  <a:schemeClr val="tx1"/>
                </a:solidFill>
                <a:effectLst/>
                <a:latin typeface="+mn-lt"/>
                <a:ea typeface="+mn-ea"/>
                <a:cs typeface="+mn-cs"/>
              </a:rPr>
              <a:t>served as a validating study that provided an important counterpoint to the perspective of internal stakeholders.</a:t>
            </a:r>
            <a:r>
              <a:rPr lang="en-US" dirty="0">
                <a:effectLst/>
              </a:rPr>
              <a:t> </a:t>
            </a:r>
            <a:endParaRPr lang="en-US" dirty="0"/>
          </a:p>
        </p:txBody>
      </p:sp>
      <p:sp>
        <p:nvSpPr>
          <p:cNvPr id="4" name="Slide Number Placeholder 3"/>
          <p:cNvSpPr>
            <a:spLocks noGrp="1"/>
          </p:cNvSpPr>
          <p:nvPr>
            <p:ph type="sldNum" sz="quarter" idx="10"/>
          </p:nvPr>
        </p:nvSpPr>
        <p:spPr/>
        <p:txBody>
          <a:bodyPr/>
          <a:lstStyle/>
          <a:p>
            <a:fld id="{161E7183-0948-8341-8D01-BF6134C4FE42}" type="slidenum">
              <a:rPr lang="en-US" smtClean="0"/>
              <a:t>4</a:t>
            </a:fld>
            <a:endParaRPr lang="en-US"/>
          </a:p>
        </p:txBody>
      </p:sp>
    </p:spTree>
    <p:extLst>
      <p:ext uri="{BB962C8B-B14F-4D97-AF65-F5344CB8AC3E}">
        <p14:creationId xmlns:p14="http://schemas.microsoft.com/office/powerpoint/2010/main" val="636271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One</a:t>
            </a:r>
            <a:r>
              <a:rPr lang="en-US" baseline="0" dirty="0"/>
              <a:t> type </a:t>
            </a:r>
            <a:r>
              <a:rPr lang="en-US" dirty="0"/>
              <a:t>of corporate</a:t>
            </a:r>
            <a:r>
              <a:rPr lang="en-US" baseline="0" dirty="0"/>
              <a:t> identity document analyzed</a:t>
            </a:r>
          </a:p>
          <a:p>
            <a:r>
              <a:rPr lang="en-US" baseline="0" dirty="0"/>
              <a:t>Reveal the lack of standardization across institutions regarding administrative placement of archives</a:t>
            </a:r>
          </a:p>
          <a:p>
            <a:r>
              <a:rPr lang="en-US" baseline="0" dirty="0"/>
              <a:t>Range from a direct connection between the head of the archives unit and the dean, to a 5-link administrative chain between them</a:t>
            </a:r>
          </a:p>
          <a:p>
            <a:r>
              <a:rPr lang="en-US" baseline="0" dirty="0"/>
              <a:t>Also differentiation regarding what division the archives unit was placed within</a:t>
            </a:r>
            <a:endParaRPr lang="en-US" dirty="0"/>
          </a:p>
        </p:txBody>
      </p:sp>
      <p:sp>
        <p:nvSpPr>
          <p:cNvPr id="4" name="Slide Number Placeholder 3"/>
          <p:cNvSpPr>
            <a:spLocks noGrp="1"/>
          </p:cNvSpPr>
          <p:nvPr>
            <p:ph type="sldNum" sz="quarter" idx="10"/>
          </p:nvPr>
        </p:nvSpPr>
        <p:spPr/>
        <p:txBody>
          <a:bodyPr/>
          <a:lstStyle/>
          <a:p>
            <a:fld id="{161E7183-0948-8341-8D01-BF6134C4FE42}" type="slidenum">
              <a:rPr lang="en-US" smtClean="0"/>
              <a:t>6</a:t>
            </a:fld>
            <a:endParaRPr lang="en-US"/>
          </a:p>
        </p:txBody>
      </p:sp>
    </p:spTree>
    <p:extLst>
      <p:ext uri="{BB962C8B-B14F-4D97-AF65-F5344CB8AC3E}">
        <p14:creationId xmlns:p14="http://schemas.microsoft.com/office/powerpoint/2010/main" val="589938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More than one administrator (at differing levels) expressed there</a:t>
            </a:r>
            <a:r>
              <a:rPr lang="en-US" baseline="0" dirty="0"/>
              <a:t> was no ideal place for the archives in the library</a:t>
            </a:r>
          </a:p>
          <a:p>
            <a:pPr marL="171450" indent="-171450">
              <a:buFontTx/>
              <a:buChar char="-"/>
            </a:pPr>
            <a:r>
              <a:rPr lang="en-US" baseline="0" dirty="0"/>
              <a:t>Libraries are often organized by responsibility (public services, access, collections, etc.)</a:t>
            </a:r>
          </a:p>
          <a:p>
            <a:pPr marL="628650" lvl="1" indent="-171450">
              <a:buFontTx/>
              <a:buChar char="-"/>
            </a:pPr>
            <a:r>
              <a:rPr lang="en-US" baseline="0" dirty="0"/>
              <a:t>Since archives perform the same actions, by locating them administratively in one division only one of their functions is highlighted</a:t>
            </a:r>
          </a:p>
          <a:p>
            <a:pPr marL="628650" lvl="1" indent="-171450">
              <a:buFontTx/>
              <a:buChar char="-"/>
            </a:pPr>
            <a:r>
              <a:rPr lang="en-US" u="sng" baseline="0" dirty="0"/>
              <a:t>Contributes to an imbalanced perception of archives’ responsibilities and what they have to offer</a:t>
            </a:r>
          </a:p>
          <a:p>
            <a:pPr marL="171450" lvl="0" indent="-171450">
              <a:buFontTx/>
              <a:buChar char="-"/>
            </a:pPr>
            <a:r>
              <a:rPr lang="en-US" baseline="0" dirty="0"/>
              <a:t>Additionally, archivists are not always granted the same status as their librarian colleagues despite holding the same qualifications </a:t>
            </a:r>
          </a:p>
          <a:p>
            <a:pPr marL="628650" lvl="1" indent="-171450">
              <a:buFontTx/>
              <a:buChar char="-"/>
            </a:pPr>
            <a:r>
              <a:rPr lang="en-US" baseline="0" dirty="0"/>
              <a:t>3 of the 5 participants had archivists working in staff roles while all the librarians hold faculty status</a:t>
            </a:r>
          </a:p>
          <a:p>
            <a:pPr marL="628650" marR="0" lvl="1" indent="-171450" algn="l" defTabSz="457200" rtl="0" eaLnBrk="1" fontAlgn="auto" latinLnBrk="0" hangingPunct="1">
              <a:lnSpc>
                <a:spcPct val="100000"/>
              </a:lnSpc>
              <a:spcBef>
                <a:spcPts val="0"/>
              </a:spcBef>
              <a:spcAft>
                <a:spcPts val="0"/>
              </a:spcAft>
              <a:buClrTx/>
              <a:buSzTx/>
              <a:buFontTx/>
              <a:buChar char="-"/>
              <a:tabLst/>
              <a:defRPr/>
            </a:pPr>
            <a:r>
              <a:rPr lang="en-US" u="sng" baseline="0" dirty="0"/>
              <a:t>Clearly differentiates imbalanced roles and status</a:t>
            </a:r>
          </a:p>
          <a:p>
            <a:pPr marL="171450" lvl="0" indent="-171450">
              <a:buFontTx/>
              <a:buChar char="-"/>
            </a:pPr>
            <a:r>
              <a:rPr lang="en-US" baseline="0" dirty="0"/>
              <a:t>There is an awareness that this arrangement is not ideal, but there is also a perception there isn’t much that can be done</a:t>
            </a:r>
            <a:endParaRPr lang="en-US" dirty="0"/>
          </a:p>
        </p:txBody>
      </p:sp>
      <p:sp>
        <p:nvSpPr>
          <p:cNvPr id="4" name="Slide Number Placeholder 3"/>
          <p:cNvSpPr>
            <a:spLocks noGrp="1"/>
          </p:cNvSpPr>
          <p:nvPr>
            <p:ph type="sldNum" sz="quarter" idx="10"/>
          </p:nvPr>
        </p:nvSpPr>
        <p:spPr/>
        <p:txBody>
          <a:bodyPr/>
          <a:lstStyle/>
          <a:p>
            <a:fld id="{161E7183-0948-8341-8D01-BF6134C4FE42}" type="slidenum">
              <a:rPr lang="en-US" smtClean="0"/>
              <a:t>7</a:t>
            </a:fld>
            <a:endParaRPr lang="en-US"/>
          </a:p>
        </p:txBody>
      </p:sp>
    </p:spTree>
    <p:extLst>
      <p:ext uri="{BB962C8B-B14F-4D97-AF65-F5344CB8AC3E}">
        <p14:creationId xmlns:p14="http://schemas.microsoft.com/office/powerpoint/2010/main" val="11914514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buFontTx/>
              <a:buChar char="-"/>
            </a:pPr>
            <a:r>
              <a:rPr lang="en-US" sz="2100" dirty="0"/>
              <a:t>Success =</a:t>
            </a:r>
            <a:r>
              <a:rPr lang="en-US" sz="2100" baseline="0" dirty="0"/>
              <a:t> locating materials</a:t>
            </a:r>
            <a:endParaRPr lang="en-US" sz="2100" dirty="0"/>
          </a:p>
          <a:p>
            <a:pPr marL="800100" lvl="1" indent="-342900">
              <a:buFontTx/>
              <a:buChar char="-"/>
            </a:pPr>
            <a:r>
              <a:rPr lang="en-US" sz="2100" dirty="0"/>
              <a:t>One third of users acknowledged </a:t>
            </a:r>
            <a:r>
              <a:rPr lang="en-US" sz="2100" dirty="0">
                <a:solidFill>
                  <a:srgbClr val="FF6700"/>
                </a:solidFill>
              </a:rPr>
              <a:t>this isn’t always possible</a:t>
            </a:r>
          </a:p>
          <a:p>
            <a:pPr marL="800100" lvl="1" indent="-342900">
              <a:buFontTx/>
              <a:buChar char="-"/>
            </a:pPr>
            <a:r>
              <a:rPr lang="en-US" sz="2100" dirty="0"/>
              <a:t>Two thirds of users noted the </a:t>
            </a:r>
            <a:r>
              <a:rPr lang="en-US" sz="2100" dirty="0">
                <a:solidFill>
                  <a:srgbClr val="FF6700"/>
                </a:solidFill>
              </a:rPr>
              <a:t>need for the materials</a:t>
            </a:r>
            <a:r>
              <a:rPr lang="en-US" sz="2100" dirty="0"/>
              <a:t> was more important than location.</a:t>
            </a:r>
          </a:p>
          <a:p>
            <a:pPr marL="342900" lvl="0" indent="-342900">
              <a:buFontTx/>
              <a:buChar char="-"/>
            </a:pPr>
            <a:r>
              <a:rPr lang="en-US" sz="2100" dirty="0"/>
              <a:t>When asked</a:t>
            </a:r>
            <a:r>
              <a:rPr lang="en-US" sz="2100" baseline="0" dirty="0"/>
              <a:t> why the archives is located in the library, n</a:t>
            </a:r>
            <a:r>
              <a:rPr lang="en-US" sz="2100" dirty="0"/>
              <a:t>ot</a:t>
            </a:r>
            <a:r>
              <a:rPr lang="en-US" sz="2100" baseline="0" dirty="0"/>
              <a:t> everyone interpreted the question at the repository/unit-level; some users discussed why a specific collection was in the library</a:t>
            </a:r>
            <a:endParaRPr lang="en-US" sz="2100" dirty="0"/>
          </a:p>
        </p:txBody>
      </p:sp>
      <p:sp>
        <p:nvSpPr>
          <p:cNvPr id="4" name="Slide Number Placeholder 3"/>
          <p:cNvSpPr>
            <a:spLocks noGrp="1"/>
          </p:cNvSpPr>
          <p:nvPr>
            <p:ph type="sldNum" sz="quarter" idx="10"/>
          </p:nvPr>
        </p:nvSpPr>
        <p:spPr/>
        <p:txBody>
          <a:bodyPr/>
          <a:lstStyle/>
          <a:p>
            <a:fld id="{161E7183-0948-8341-8D01-BF6134C4FE42}" type="slidenum">
              <a:rPr lang="en-US" smtClean="0"/>
              <a:t>8</a:t>
            </a:fld>
            <a:endParaRPr lang="en-US"/>
          </a:p>
        </p:txBody>
      </p:sp>
    </p:spTree>
    <p:extLst>
      <p:ext uri="{BB962C8B-B14F-4D97-AF65-F5344CB8AC3E}">
        <p14:creationId xmlns:p14="http://schemas.microsoft.com/office/powerpoint/2010/main" val="422488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baseline="0" dirty="0"/>
              <a:t>Autonomy (move away from fitting them into an existing library structure)</a:t>
            </a:r>
          </a:p>
          <a:p>
            <a:pPr marL="1085850" lvl="2" indent="-171450">
              <a:buFontTx/>
              <a:buChar char="-"/>
            </a:pPr>
            <a:r>
              <a:rPr lang="en-US" baseline="0" dirty="0"/>
              <a:t>Allow them to better address priorities and better highlight their functions</a:t>
            </a:r>
          </a:p>
          <a:p>
            <a:pPr marL="1085850" lvl="2" indent="-171450">
              <a:buFontTx/>
              <a:buChar char="-"/>
            </a:pPr>
            <a:r>
              <a:rPr lang="en-US" baseline="0" dirty="0"/>
              <a:t>Physical location is still important to reinforce that archives have more to offer than just collections</a:t>
            </a:r>
          </a:p>
          <a:p>
            <a:pPr marL="628650" lvl="1" indent="-171450">
              <a:buFontTx/>
              <a:buChar char="-"/>
            </a:pPr>
            <a:r>
              <a:rPr lang="en-US" baseline="0" dirty="0"/>
              <a:t>Challenges how libraries currently operate and are understood by administrators</a:t>
            </a:r>
          </a:p>
          <a:p>
            <a:pPr marL="171450" lvl="0" indent="-171450">
              <a:buFontTx/>
              <a:buChar char="-"/>
            </a:pPr>
            <a:r>
              <a:rPr lang="en-US" baseline="0" dirty="0"/>
              <a:t>Identity</a:t>
            </a:r>
          </a:p>
          <a:p>
            <a:pPr marL="628650" lvl="1" indent="-171450">
              <a:buFontTx/>
              <a:buChar char="-"/>
            </a:pPr>
            <a:r>
              <a:rPr lang="en-US" baseline="0" dirty="0"/>
              <a:t>When admin acknowledges the educational value and opportunities archives offer, users will also perceive archives in this way</a:t>
            </a:r>
          </a:p>
          <a:p>
            <a:pPr marL="628650" lvl="1" indent="-171450">
              <a:buFontTx/>
              <a:buChar char="-"/>
            </a:pPr>
            <a:r>
              <a:rPr lang="en-US" baseline="0" dirty="0"/>
              <a:t>Increasing admin with archives background can help bring this perspective, interests, and priorities to the table</a:t>
            </a:r>
          </a:p>
          <a:p>
            <a:pPr marL="628650" lvl="1" indent="-171450">
              <a:buFontTx/>
              <a:buChar char="-"/>
            </a:pPr>
            <a:r>
              <a:rPr lang="en-US" baseline="0" dirty="0"/>
              <a:t>If users are aware of the expertise, insight, and learning experiences archives have to offer, they will perceive more than just collections; </a:t>
            </a:r>
            <a:r>
              <a:rPr lang="en-US" u="sng" baseline="0" dirty="0"/>
              <a:t>opportunity to expand mission and identity</a:t>
            </a:r>
            <a:endParaRPr lang="en-US" baseline="0" dirty="0"/>
          </a:p>
          <a:p>
            <a:pPr marL="171450" lvl="0" indent="-171450">
              <a:buFontTx/>
              <a:buChar char="-"/>
            </a:pPr>
            <a:r>
              <a:rPr lang="en-US" baseline="0" dirty="0"/>
              <a:t>Equality</a:t>
            </a:r>
          </a:p>
          <a:p>
            <a:pPr marL="628650" lvl="1" indent="-171450">
              <a:buFontTx/>
              <a:buChar char="-"/>
            </a:pPr>
            <a:r>
              <a:rPr lang="en-US" baseline="0" dirty="0"/>
              <a:t>Acknowledge the expertise and strengths between lib and archives to align them as partners</a:t>
            </a:r>
          </a:p>
          <a:p>
            <a:pPr marL="628650" lvl="1" indent="-171450">
              <a:buFontTx/>
              <a:buChar char="-"/>
            </a:pPr>
            <a:r>
              <a:rPr lang="en-US" baseline="0" dirty="0"/>
              <a:t>Excel together; promote the aspect of archives’ distinctiveness in relation to lib’s foundation of research resources</a:t>
            </a:r>
          </a:p>
        </p:txBody>
      </p:sp>
      <p:sp>
        <p:nvSpPr>
          <p:cNvPr id="4" name="Slide Number Placeholder 3"/>
          <p:cNvSpPr>
            <a:spLocks noGrp="1"/>
          </p:cNvSpPr>
          <p:nvPr>
            <p:ph type="sldNum" sz="quarter" idx="10"/>
          </p:nvPr>
        </p:nvSpPr>
        <p:spPr/>
        <p:txBody>
          <a:bodyPr/>
          <a:lstStyle/>
          <a:p>
            <a:fld id="{161E7183-0948-8341-8D01-BF6134C4FE42}" type="slidenum">
              <a:rPr lang="en-US" smtClean="0"/>
              <a:t>9</a:t>
            </a:fld>
            <a:endParaRPr lang="en-US"/>
          </a:p>
        </p:txBody>
      </p:sp>
    </p:spTree>
    <p:extLst>
      <p:ext uri="{BB962C8B-B14F-4D97-AF65-F5344CB8AC3E}">
        <p14:creationId xmlns:p14="http://schemas.microsoft.com/office/powerpoint/2010/main" val="2816203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1E7183-0948-8341-8D01-BF6134C4FE42}" type="slidenum">
              <a:rPr lang="en-US" smtClean="0"/>
              <a:t>11</a:t>
            </a:fld>
            <a:endParaRPr lang="en-US"/>
          </a:p>
        </p:txBody>
      </p:sp>
    </p:spTree>
    <p:extLst>
      <p:ext uri="{BB962C8B-B14F-4D97-AF65-F5344CB8AC3E}">
        <p14:creationId xmlns:p14="http://schemas.microsoft.com/office/powerpoint/2010/main" val="2121423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CBB45C3A-6166-C64E-9B1D-6D2BCF8802B8}" type="datetime1">
              <a:rPr lang="en-US" smtClean="0"/>
              <a:t>8/2/19</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r>
              <a:rPr lang="en-US"/>
              <a:t>Todd-Diaz, Archives in libraries</a:t>
            </a:r>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5" name="Date Placeholder 4"/>
          <p:cNvSpPr>
            <a:spLocks noGrp="1"/>
          </p:cNvSpPr>
          <p:nvPr>
            <p:ph type="dt" sz="half" idx="10"/>
          </p:nvPr>
        </p:nvSpPr>
        <p:spPr/>
        <p:txBody>
          <a:bodyPr/>
          <a:lstStyle/>
          <a:p>
            <a:fld id="{3E326FAF-6108-9042-B7B6-8586C2ADE9AA}" type="datetime1">
              <a:rPr lang="en-US" smtClean="0"/>
              <a:t>8/2/19</a:t>
            </a:fld>
            <a:endParaRPr lang="en-US"/>
          </a:p>
        </p:txBody>
      </p:sp>
      <p:sp>
        <p:nvSpPr>
          <p:cNvPr id="6" name="Footer Placeholder 5"/>
          <p:cNvSpPr>
            <a:spLocks noGrp="1"/>
          </p:cNvSpPr>
          <p:nvPr>
            <p:ph type="ftr" sz="quarter" idx="11"/>
          </p:nvPr>
        </p:nvSpPr>
        <p:spPr/>
        <p:txBody>
          <a:bodyPr/>
          <a:lstStyle/>
          <a:p>
            <a:r>
              <a:rPr lang="en-US"/>
              <a:t>Todd-Diaz, Archives in libraries</a:t>
            </a:r>
          </a:p>
        </p:txBody>
      </p:sp>
      <p:sp>
        <p:nvSpPr>
          <p:cNvPr id="7" name="Slide Number Placeholder 6"/>
          <p:cNvSpPr>
            <a:spLocks noGrp="1"/>
          </p:cNvSpPr>
          <p:nvPr>
            <p:ph type="sldNum" sz="quarter" idx="12"/>
          </p:nvPr>
        </p:nvSpPr>
        <p:spPr/>
        <p:txBody>
          <a:bodyPr/>
          <a:lstStyle/>
          <a:p>
            <a:fld id="{F247A315-7C05-1742-931D-7D20AABA8509}"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9176AD7C-599B-AD42-A174-0791E9F5A9AD}" type="datetime1">
              <a:rPr lang="en-US" smtClean="0"/>
              <a:t>8/2/19</a:t>
            </a:fld>
            <a:endParaRPr lang="en-US"/>
          </a:p>
        </p:txBody>
      </p:sp>
      <p:sp>
        <p:nvSpPr>
          <p:cNvPr id="4" name="Footer Placeholder 3"/>
          <p:cNvSpPr>
            <a:spLocks noGrp="1"/>
          </p:cNvSpPr>
          <p:nvPr>
            <p:ph type="ftr" sz="quarter" idx="11"/>
          </p:nvPr>
        </p:nvSpPr>
        <p:spPr/>
        <p:txBody>
          <a:bodyPr/>
          <a:lstStyle/>
          <a:p>
            <a:r>
              <a:rPr lang="en-US"/>
              <a:t>Todd-Diaz, Archives in libraries</a:t>
            </a:r>
          </a:p>
        </p:txBody>
      </p:sp>
      <p:sp>
        <p:nvSpPr>
          <p:cNvPr id="5" name="Slide Number Placeholder 4"/>
          <p:cNvSpPr>
            <a:spLocks noGrp="1"/>
          </p:cNvSpPr>
          <p:nvPr>
            <p:ph type="sldNum" sz="quarter" idx="12"/>
          </p:nvPr>
        </p:nvSpPr>
        <p:spPr/>
        <p:txBody>
          <a:bodyPr/>
          <a:lstStyle/>
          <a:p>
            <a:fld id="{F247A315-7C05-1742-931D-7D20AABA850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4E906AEA-6639-4440-BE9C-8636F33C96AC}" type="datetime1">
              <a:rPr lang="en-US" smtClean="0"/>
              <a:t>8/2/19</a:t>
            </a:fld>
            <a:endParaRPr lang="en-US"/>
          </a:p>
        </p:txBody>
      </p:sp>
      <p:sp>
        <p:nvSpPr>
          <p:cNvPr id="3" name="Footer Placeholder 2"/>
          <p:cNvSpPr>
            <a:spLocks noGrp="1"/>
          </p:cNvSpPr>
          <p:nvPr>
            <p:ph type="ftr" sz="quarter" idx="11"/>
          </p:nvPr>
        </p:nvSpPr>
        <p:spPr/>
        <p:txBody>
          <a:bodyPr/>
          <a:lstStyle/>
          <a:p>
            <a:r>
              <a:rPr lang="en-US"/>
              <a:t>Todd-Diaz, Archives in libraries</a:t>
            </a:r>
          </a:p>
        </p:txBody>
      </p:sp>
      <p:sp>
        <p:nvSpPr>
          <p:cNvPr id="4" name="Slide Number Placeholder 3"/>
          <p:cNvSpPr>
            <a:spLocks noGrp="1"/>
          </p:cNvSpPr>
          <p:nvPr>
            <p:ph type="sldNum" sz="quarter" idx="12"/>
          </p:nvPr>
        </p:nvSpPr>
        <p:spPr/>
        <p:txBody>
          <a:bodyPr/>
          <a:lstStyle/>
          <a:p>
            <a:fld id="{F247A315-7C05-1742-931D-7D20AABA850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9C15AB93-7F8B-EE41-912F-32AC7E00AE88}" type="datetime1">
              <a:rPr lang="en-US" smtClean="0"/>
              <a:t>8/2/19</a:t>
            </a:fld>
            <a:endParaRPr lang="en-US"/>
          </a:p>
        </p:txBody>
      </p:sp>
      <p:sp>
        <p:nvSpPr>
          <p:cNvPr id="6" name="Footer Placeholder 5"/>
          <p:cNvSpPr>
            <a:spLocks noGrp="1"/>
          </p:cNvSpPr>
          <p:nvPr>
            <p:ph type="ftr" sz="quarter" idx="11"/>
          </p:nvPr>
        </p:nvSpPr>
        <p:spPr>
          <a:xfrm>
            <a:off x="3859305" y="6423585"/>
            <a:ext cx="3316941" cy="365125"/>
          </a:xfrm>
        </p:spPr>
        <p:txBody>
          <a:bodyPr/>
          <a:lstStyle/>
          <a:p>
            <a:r>
              <a:rPr lang="en-US"/>
              <a:t>Todd-Diaz, Archives in libraries</a:t>
            </a:r>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91C2F7F1-428D-0D41-B9BA-760B732C27CE}" type="datetime1">
              <a:rPr lang="en-US" smtClean="0"/>
              <a:t>8/2/19</a:t>
            </a:fld>
            <a:endParaRPr lang="en-US"/>
          </a:p>
        </p:txBody>
      </p:sp>
      <p:sp>
        <p:nvSpPr>
          <p:cNvPr id="6" name="Footer Placeholder 5"/>
          <p:cNvSpPr>
            <a:spLocks noGrp="1"/>
          </p:cNvSpPr>
          <p:nvPr>
            <p:ph type="ftr" sz="quarter" idx="11"/>
          </p:nvPr>
        </p:nvSpPr>
        <p:spPr>
          <a:xfrm>
            <a:off x="4191000" y="6423585"/>
            <a:ext cx="3005138" cy="365125"/>
          </a:xfrm>
        </p:spPr>
        <p:txBody>
          <a:bodyPr/>
          <a:lstStyle/>
          <a:p>
            <a:r>
              <a:rPr lang="en-US"/>
              <a:t>Todd-Diaz, Archives in libraries</a:t>
            </a:r>
          </a:p>
        </p:txBody>
      </p:sp>
      <p:sp>
        <p:nvSpPr>
          <p:cNvPr id="7" name="Slide Number Placeholder 6"/>
          <p:cNvSpPr>
            <a:spLocks noGrp="1"/>
          </p:cNvSpPr>
          <p:nvPr>
            <p:ph type="sldNum" sz="quarter" idx="12"/>
          </p:nvPr>
        </p:nvSpPr>
        <p:spPr/>
        <p:txBody>
          <a:bodyPr/>
          <a:lstStyle/>
          <a:p>
            <a:fld id="{F247A315-7C05-1742-931D-7D20AABA8509}"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CCE1ABE-B3AE-6243-864C-10F7DD96743B}" type="datetime1">
              <a:rPr lang="en-US" smtClean="0"/>
              <a:t>8/2/19</a:t>
            </a:fld>
            <a:endParaRPr lang="en-US"/>
          </a:p>
        </p:txBody>
      </p:sp>
      <p:sp>
        <p:nvSpPr>
          <p:cNvPr id="6" name="Footer Placeholder 5"/>
          <p:cNvSpPr>
            <a:spLocks noGrp="1"/>
          </p:cNvSpPr>
          <p:nvPr>
            <p:ph type="ftr" sz="quarter" idx="11"/>
          </p:nvPr>
        </p:nvSpPr>
        <p:spPr/>
        <p:txBody>
          <a:bodyPr/>
          <a:lstStyle/>
          <a:p>
            <a:r>
              <a:rPr lang="en-US"/>
              <a:t>Todd-Diaz, Archives in libraries</a:t>
            </a:r>
          </a:p>
        </p:txBody>
      </p:sp>
      <p:sp>
        <p:nvSpPr>
          <p:cNvPr id="7" name="Slide Number Placeholder 6"/>
          <p:cNvSpPr>
            <a:spLocks noGrp="1"/>
          </p:cNvSpPr>
          <p:nvPr>
            <p:ph type="sldNum" sz="quarter" idx="12"/>
          </p:nvPr>
        </p:nvSpPr>
        <p:spPr/>
        <p:txBody>
          <a:bodyPr/>
          <a:lstStyle/>
          <a:p>
            <a:fld id="{F247A315-7C05-1742-931D-7D20AABA8509}"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CD84BA9-A1E3-C549-84A3-819EA154C3D6}" type="datetime1">
              <a:rPr lang="en-US" smtClean="0"/>
              <a:t>8/2/19</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r>
              <a:rPr lang="en-US"/>
              <a:t>Todd-Diaz, Archives in libraries</a:t>
            </a:r>
          </a:p>
        </p:txBody>
      </p:sp>
      <p:sp>
        <p:nvSpPr>
          <p:cNvPr id="7" name="Slide Number Placeholder 6"/>
          <p:cNvSpPr>
            <a:spLocks noGrp="1"/>
          </p:cNvSpPr>
          <p:nvPr>
            <p:ph type="sldNum" sz="quarter" idx="12"/>
          </p:nvPr>
        </p:nvSpPr>
        <p:spPr/>
        <p:txBody>
          <a:bodyPr/>
          <a:lstStyle/>
          <a:p>
            <a:fld id="{F247A315-7C05-1742-931D-7D20AABA8509}"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5E5A1B8E-C7E9-5648-844D-A7F97ED93EB2}" type="datetime1">
              <a:rPr lang="en-US" smtClean="0"/>
              <a:t>8/2/19</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r>
              <a:rPr lang="en-US"/>
              <a:t>Todd-Diaz, Archives in libraries</a:t>
            </a:r>
          </a:p>
        </p:txBody>
      </p:sp>
      <p:sp>
        <p:nvSpPr>
          <p:cNvPr id="7" name="Slide Number Placeholder 6"/>
          <p:cNvSpPr>
            <a:spLocks noGrp="1"/>
          </p:cNvSpPr>
          <p:nvPr>
            <p:ph type="sldNum" sz="quarter" idx="12"/>
          </p:nvPr>
        </p:nvSpPr>
        <p:spPr/>
        <p:txBody>
          <a:bodyPr/>
          <a:lstStyle/>
          <a:p>
            <a:fld id="{F247A315-7C05-1742-931D-7D20AABA8509}"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5079113-6E84-5C41-9D96-61C33604A98E}" type="datetime1">
              <a:rPr lang="en-US" smtClean="0"/>
              <a:t>8/2/19</a:t>
            </a:fld>
            <a:endParaRPr lang="en-US"/>
          </a:p>
        </p:txBody>
      </p:sp>
      <p:sp>
        <p:nvSpPr>
          <p:cNvPr id="6" name="Footer Placeholder 5"/>
          <p:cNvSpPr>
            <a:spLocks noGrp="1"/>
          </p:cNvSpPr>
          <p:nvPr>
            <p:ph type="ftr" sz="quarter" idx="11"/>
          </p:nvPr>
        </p:nvSpPr>
        <p:spPr>
          <a:xfrm>
            <a:off x="4191000" y="6423585"/>
            <a:ext cx="3005138" cy="365125"/>
          </a:xfrm>
        </p:spPr>
        <p:txBody>
          <a:bodyPr/>
          <a:lstStyle/>
          <a:p>
            <a:r>
              <a:rPr lang="en-US"/>
              <a:t>Todd-Diaz, Archives in libraries</a:t>
            </a:r>
          </a:p>
        </p:txBody>
      </p:sp>
      <p:sp>
        <p:nvSpPr>
          <p:cNvPr id="7" name="Slide Number Placeholder 6"/>
          <p:cNvSpPr>
            <a:spLocks noGrp="1"/>
          </p:cNvSpPr>
          <p:nvPr>
            <p:ph type="sldNum" sz="quarter" idx="12"/>
          </p:nvPr>
        </p:nvSpPr>
        <p:spPr/>
        <p:txBody>
          <a:bodyPr/>
          <a:lstStyle/>
          <a:p>
            <a:fld id="{F247A315-7C05-1742-931D-7D20AABA8509}"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5E212C8F-A294-C047-84FE-3A3953205551}" type="datetime1">
              <a:rPr lang="en-US" smtClean="0"/>
              <a:t>8/2/19</a:t>
            </a:fld>
            <a:endParaRPr lang="en-US"/>
          </a:p>
        </p:txBody>
      </p:sp>
      <p:sp>
        <p:nvSpPr>
          <p:cNvPr id="5" name="Footer Placeholder 4"/>
          <p:cNvSpPr>
            <a:spLocks noGrp="1"/>
          </p:cNvSpPr>
          <p:nvPr>
            <p:ph type="ftr" sz="quarter" idx="11"/>
          </p:nvPr>
        </p:nvSpPr>
        <p:spPr/>
        <p:txBody>
          <a:bodyPr/>
          <a:lstStyle/>
          <a:p>
            <a:r>
              <a:rPr lang="en-US"/>
              <a:t>Todd-Diaz, Archives in libraries</a:t>
            </a:r>
          </a:p>
        </p:txBody>
      </p:sp>
      <p:sp>
        <p:nvSpPr>
          <p:cNvPr id="6" name="Slide Number Placeholder 5"/>
          <p:cNvSpPr>
            <a:spLocks noGrp="1"/>
          </p:cNvSpPr>
          <p:nvPr>
            <p:ph type="sldNum" sz="quarter" idx="12"/>
          </p:nvPr>
        </p:nvSpPr>
        <p:spPr/>
        <p:txBody>
          <a:bodyPr/>
          <a:lstStyle/>
          <a:p>
            <a:fld id="{F247A315-7C05-1742-931D-7D20AABA850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08C32F51-D69C-324F-964D-D7F417EA782F}" type="datetime1">
              <a:rPr lang="en-US" smtClean="0"/>
              <a:t>8/2/19</a:t>
            </a:fld>
            <a:endParaRPr lang="en-US"/>
          </a:p>
        </p:txBody>
      </p:sp>
      <p:sp>
        <p:nvSpPr>
          <p:cNvPr id="5" name="Footer Placeholder 4"/>
          <p:cNvSpPr>
            <a:spLocks noGrp="1"/>
          </p:cNvSpPr>
          <p:nvPr>
            <p:ph type="ftr" sz="quarter" idx="11"/>
          </p:nvPr>
        </p:nvSpPr>
        <p:spPr/>
        <p:txBody>
          <a:bodyPr/>
          <a:lstStyle/>
          <a:p>
            <a:r>
              <a:rPr lang="en-US"/>
              <a:t>Todd-Diaz, Archives in libraries</a:t>
            </a:r>
          </a:p>
        </p:txBody>
      </p:sp>
      <p:sp>
        <p:nvSpPr>
          <p:cNvPr id="6" name="Slide Number Placeholder 5"/>
          <p:cNvSpPr>
            <a:spLocks noGrp="1"/>
          </p:cNvSpPr>
          <p:nvPr>
            <p:ph type="sldNum" sz="quarter" idx="12"/>
          </p:nvPr>
        </p:nvSpPr>
        <p:spPr/>
        <p:txBody>
          <a:bodyPr/>
          <a:lstStyle/>
          <a:p>
            <a:fld id="{F247A315-7C05-1742-931D-7D20AABA8509}"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76688DD2-1003-7744-B833-033B2C70D6EF}" type="datetime1">
              <a:rPr lang="en-US" smtClean="0"/>
              <a:t>8/2/19</a:t>
            </a:fld>
            <a:endParaRPr lang="en-US"/>
          </a:p>
        </p:txBody>
      </p:sp>
      <p:sp>
        <p:nvSpPr>
          <p:cNvPr id="5" name="Footer Placeholder 4"/>
          <p:cNvSpPr>
            <a:spLocks noGrp="1"/>
          </p:cNvSpPr>
          <p:nvPr>
            <p:ph type="ftr" sz="quarter" idx="11"/>
          </p:nvPr>
        </p:nvSpPr>
        <p:spPr/>
        <p:txBody>
          <a:bodyPr/>
          <a:lstStyle/>
          <a:p>
            <a:r>
              <a:rPr lang="en-US"/>
              <a:t>Todd-Diaz, Archives in libraries</a:t>
            </a:r>
          </a:p>
        </p:txBody>
      </p:sp>
      <p:sp>
        <p:nvSpPr>
          <p:cNvPr id="6" name="Slide Number Placeholder 5"/>
          <p:cNvSpPr>
            <a:spLocks noGrp="1"/>
          </p:cNvSpPr>
          <p:nvPr>
            <p:ph type="sldNum" sz="quarter" idx="12"/>
          </p:nvPr>
        </p:nvSpPr>
        <p:spPr/>
        <p:txBody>
          <a:bodyPr/>
          <a:lstStyle/>
          <a:p>
            <a:fld id="{F247A315-7C05-1742-931D-7D20AABA8509}"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fld id="{C47B3030-8AE6-6A44-AB9C-C0A8BCD0CD02}" type="datetime1">
              <a:rPr lang="en-US" smtClean="0"/>
              <a:t>8/2/19</a:t>
            </a:fld>
            <a:endParaRPr lang="en-US"/>
          </a:p>
        </p:txBody>
      </p:sp>
      <p:sp>
        <p:nvSpPr>
          <p:cNvPr id="5" name="Footer Placeholder 4"/>
          <p:cNvSpPr>
            <a:spLocks noGrp="1"/>
          </p:cNvSpPr>
          <p:nvPr>
            <p:ph type="ftr" sz="quarter" idx="11"/>
          </p:nvPr>
        </p:nvSpPr>
        <p:spPr/>
        <p:txBody>
          <a:bodyPr/>
          <a:lstStyle/>
          <a:p>
            <a:r>
              <a:rPr lang="en-US"/>
              <a:t>Todd-Diaz, Archives in libraries</a:t>
            </a:r>
          </a:p>
        </p:txBody>
      </p:sp>
      <p:sp>
        <p:nvSpPr>
          <p:cNvPr id="6" name="Slide Number Placeholder 5"/>
          <p:cNvSpPr>
            <a:spLocks noGrp="1"/>
          </p:cNvSpPr>
          <p:nvPr>
            <p:ph type="sldNum" sz="quarter" idx="12"/>
          </p:nvPr>
        </p:nvSpPr>
        <p:spPr/>
        <p:txBody>
          <a:bodyPr/>
          <a:lstStyle/>
          <a:p>
            <a:fld id="{F247A315-7C05-1742-931D-7D20AABA8509}"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AF7BD985-1FFE-464B-9284-4AEF565747B1}" type="datetime1">
              <a:rPr lang="en-US" smtClean="0"/>
              <a:t>8/2/19</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r>
              <a:rPr lang="en-US"/>
              <a:t>Todd-Diaz, Archives in libraries</a:t>
            </a:r>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68B9FC31-5659-3248-84AF-18D3ED0C2296}" type="datetime1">
              <a:rPr lang="en-US" smtClean="0"/>
              <a:t>8/2/19</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r>
              <a:rPr lang="en-US"/>
              <a:t>Todd-Diaz, Archives in libraries</a:t>
            </a:r>
          </a:p>
        </p:txBody>
      </p:sp>
      <p:sp>
        <p:nvSpPr>
          <p:cNvPr id="6" name="Slide Number Placeholder 5"/>
          <p:cNvSpPr>
            <a:spLocks noGrp="1"/>
          </p:cNvSpPr>
          <p:nvPr>
            <p:ph type="sldNum" sz="quarter" idx="12"/>
          </p:nvPr>
        </p:nvSpPr>
        <p:spPr>
          <a:xfrm>
            <a:off x="8305800" y="6248774"/>
            <a:ext cx="554038" cy="365125"/>
          </a:xfrm>
        </p:spPr>
        <p:txBody>
          <a:bodyPr/>
          <a:lstStyle/>
          <a:p>
            <a:fld id="{F247A315-7C05-1742-931D-7D20AABA8509}"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A6A3D21E-01D6-A144-8778-B02A4A0E25AE}" type="datetime1">
              <a:rPr lang="en-US" smtClean="0"/>
              <a:t>8/2/19</a:t>
            </a:fld>
            <a:endParaRPr lang="en-US"/>
          </a:p>
        </p:txBody>
      </p:sp>
      <p:sp>
        <p:nvSpPr>
          <p:cNvPr id="6" name="Footer Placeholder 5"/>
          <p:cNvSpPr>
            <a:spLocks noGrp="1"/>
          </p:cNvSpPr>
          <p:nvPr>
            <p:ph type="ftr" sz="quarter" idx="11"/>
          </p:nvPr>
        </p:nvSpPr>
        <p:spPr/>
        <p:txBody>
          <a:bodyPr/>
          <a:lstStyle/>
          <a:p>
            <a:r>
              <a:rPr lang="en-US"/>
              <a:t>Todd-Diaz, Archives in libraries</a:t>
            </a:r>
          </a:p>
        </p:txBody>
      </p:sp>
      <p:sp>
        <p:nvSpPr>
          <p:cNvPr id="7" name="Slide Number Placeholder 6"/>
          <p:cNvSpPr>
            <a:spLocks noGrp="1"/>
          </p:cNvSpPr>
          <p:nvPr>
            <p:ph type="sldNum" sz="quarter" idx="12"/>
          </p:nvPr>
        </p:nvSpPr>
        <p:spPr/>
        <p:txBody>
          <a:bodyPr/>
          <a:lstStyle/>
          <a:p>
            <a:fld id="{F247A315-7C05-1742-931D-7D20AABA850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fld id="{4F628C62-4972-484F-BC61-93BAC33BDDC1}" type="datetime1">
              <a:rPr lang="en-US" smtClean="0"/>
              <a:t>8/2/19</a:t>
            </a:fld>
            <a:endParaRPr lang="en-US"/>
          </a:p>
        </p:txBody>
      </p:sp>
      <p:sp>
        <p:nvSpPr>
          <p:cNvPr id="8" name="Footer Placeholder 7"/>
          <p:cNvSpPr>
            <a:spLocks noGrp="1"/>
          </p:cNvSpPr>
          <p:nvPr>
            <p:ph type="ftr" sz="quarter" idx="11"/>
          </p:nvPr>
        </p:nvSpPr>
        <p:spPr/>
        <p:txBody>
          <a:bodyPr/>
          <a:lstStyle/>
          <a:p>
            <a:r>
              <a:rPr lang="en-US"/>
              <a:t>Todd-Diaz, Archives in libraries</a:t>
            </a:r>
          </a:p>
        </p:txBody>
      </p:sp>
      <p:sp>
        <p:nvSpPr>
          <p:cNvPr id="9" name="Slide Number Placeholder 8"/>
          <p:cNvSpPr>
            <a:spLocks noGrp="1"/>
          </p:cNvSpPr>
          <p:nvPr>
            <p:ph type="sldNum" sz="quarter" idx="12"/>
          </p:nvPr>
        </p:nvSpPr>
        <p:spPr/>
        <p:txBody>
          <a:bodyPr/>
          <a:lstStyle/>
          <a:p>
            <a:fld id="{F247A315-7C05-1742-931D-7D20AABA8509}"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6F1D2ADD-807A-3A40-8831-E4B29EC92007}" type="datetime1">
              <a:rPr lang="en-US" smtClean="0"/>
              <a:t>8/2/19</a:t>
            </a:fld>
            <a:endParaRPr lang="en-US"/>
          </a:p>
        </p:txBody>
      </p:sp>
      <p:sp>
        <p:nvSpPr>
          <p:cNvPr id="6" name="Footer Placeholder 5"/>
          <p:cNvSpPr>
            <a:spLocks noGrp="1"/>
          </p:cNvSpPr>
          <p:nvPr>
            <p:ph type="ftr" sz="quarter" idx="11"/>
          </p:nvPr>
        </p:nvSpPr>
        <p:spPr/>
        <p:txBody>
          <a:bodyPr/>
          <a:lstStyle/>
          <a:p>
            <a:r>
              <a:rPr lang="en-US"/>
              <a:t>Todd-Diaz, Archives in libraries</a:t>
            </a:r>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F247A315-7C05-1742-931D-7D20AABA850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fld id="{578AFB74-E63C-2F4E-8638-1D71690D3E19}" type="datetime1">
              <a:rPr lang="en-US" smtClean="0"/>
              <a:t>8/2/19</a:t>
            </a:fld>
            <a:endParaRPr lang="en-US"/>
          </a:p>
        </p:txBody>
      </p:sp>
      <p:sp>
        <p:nvSpPr>
          <p:cNvPr id="6" name="Footer Placeholder 5"/>
          <p:cNvSpPr>
            <a:spLocks noGrp="1"/>
          </p:cNvSpPr>
          <p:nvPr>
            <p:ph type="ftr" sz="quarter" idx="11"/>
          </p:nvPr>
        </p:nvSpPr>
        <p:spPr/>
        <p:txBody>
          <a:bodyPr/>
          <a:lstStyle/>
          <a:p>
            <a:r>
              <a:rPr lang="en-US"/>
              <a:t>Todd-Diaz, Archives in libraries</a:t>
            </a:r>
          </a:p>
        </p:txBody>
      </p:sp>
      <p:sp>
        <p:nvSpPr>
          <p:cNvPr id="7" name="Slide Number Placeholder 6"/>
          <p:cNvSpPr>
            <a:spLocks noGrp="1"/>
          </p:cNvSpPr>
          <p:nvPr>
            <p:ph type="sldNum" sz="quarter" idx="12"/>
          </p:nvPr>
        </p:nvSpPr>
        <p:spPr/>
        <p:txBody>
          <a:bodyPr/>
          <a:lstStyle/>
          <a:p>
            <a:fld id="{F247A315-7C05-1742-931D-7D20AABA8509}"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AF41171C-4938-9C41-886C-E2173FB5F01C}" type="datetime1">
              <a:rPr lang="en-US" smtClean="0"/>
              <a:t>8/2/19</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r>
              <a:rPr lang="en-US"/>
              <a:t>Todd-Diaz, Archives in libraries</a:t>
            </a:r>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F247A315-7C05-1742-931D-7D20AABA850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 id="2147483745" r:id="rId18"/>
    <p:sldLayoutId id="2147483746" r:id="rId19"/>
    <p:sldLayoutId id="2147483747" r:id="rId20"/>
  </p:sldLayoutIdLst>
  <p:hf hdr="0" dt="0"/>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oclc.org/content/dam/research/publications/library/2010/2010-11.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 Type="http://schemas.openxmlformats.org/officeDocument/2006/relationships/notesSlide" Target="../notesSlides/notesSlide4.xml"/><Relationship Id="rId16" Type="http://schemas.openxmlformats.org/officeDocument/2006/relationships/diagramColors" Target="../diagrams/colors3.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024" y="4624668"/>
            <a:ext cx="8908917" cy="933450"/>
          </a:xfrm>
        </p:spPr>
        <p:txBody>
          <a:bodyPr>
            <a:normAutofit fontScale="90000"/>
          </a:bodyPr>
          <a:lstStyle/>
          <a:p>
            <a:r>
              <a:rPr lang="en-US" i="1" dirty="0"/>
              <a:t>“No ideal place for [special collections and archives]:” </a:t>
            </a:r>
            <a:r>
              <a:rPr lang="en-US" sz="2200" i="1" dirty="0">
                <a:solidFill>
                  <a:schemeClr val="accent3"/>
                </a:solidFill>
              </a:rPr>
              <a:t>Administrator and user viewpoints on archives existing in libraries</a:t>
            </a:r>
            <a:br>
              <a:rPr lang="en-US" dirty="0">
                <a:solidFill>
                  <a:srgbClr val="FEA022"/>
                </a:solidFill>
              </a:rPr>
            </a:br>
            <a:endParaRPr lang="en-US" dirty="0">
              <a:solidFill>
                <a:srgbClr val="FEA022"/>
              </a:solidFill>
            </a:endParaRPr>
          </a:p>
        </p:txBody>
      </p:sp>
      <p:sp>
        <p:nvSpPr>
          <p:cNvPr id="3" name="Subtitle 2"/>
          <p:cNvSpPr>
            <a:spLocks noGrp="1"/>
          </p:cNvSpPr>
          <p:nvPr>
            <p:ph type="subTitle" idx="1"/>
          </p:nvPr>
        </p:nvSpPr>
        <p:spPr>
          <a:xfrm>
            <a:off x="290825" y="5562599"/>
            <a:ext cx="4038600" cy="978878"/>
          </a:xfrm>
        </p:spPr>
        <p:txBody>
          <a:bodyPr>
            <a:normAutofit lnSpcReduction="10000"/>
          </a:bodyPr>
          <a:lstStyle/>
          <a:p>
            <a:r>
              <a:rPr lang="en-US" dirty="0"/>
              <a:t>Ashley Todd-Diaz</a:t>
            </a:r>
          </a:p>
          <a:p>
            <a:r>
              <a:rPr lang="en-US" dirty="0"/>
              <a:t>SAA Research Forum 2019</a:t>
            </a:r>
          </a:p>
          <a:p>
            <a:r>
              <a:rPr lang="en-US" dirty="0"/>
              <a:t>Austin, TX</a:t>
            </a:r>
          </a:p>
          <a:p>
            <a:r>
              <a:rPr lang="en-US" dirty="0"/>
              <a:t>August 2, 2019</a:t>
            </a:r>
          </a:p>
        </p:txBody>
      </p:sp>
    </p:spTree>
    <p:extLst>
      <p:ext uri="{BB962C8B-B14F-4D97-AF65-F5344CB8AC3E}">
        <p14:creationId xmlns:p14="http://schemas.microsoft.com/office/powerpoint/2010/main" val="21863707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Thank you! </a:t>
            </a:r>
          </a:p>
        </p:txBody>
      </p:sp>
      <p:sp>
        <p:nvSpPr>
          <p:cNvPr id="3" name="Content Placeholder 2"/>
          <p:cNvSpPr>
            <a:spLocks noGrp="1"/>
          </p:cNvSpPr>
          <p:nvPr>
            <p:ph idx="1"/>
          </p:nvPr>
        </p:nvSpPr>
        <p:spPr/>
        <p:txBody>
          <a:bodyPr/>
          <a:lstStyle/>
          <a:p>
            <a:r>
              <a:rPr lang="en-US" dirty="0"/>
              <a:t>Any questions?</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5045" y="1310481"/>
            <a:ext cx="5486400" cy="5486400"/>
          </a:xfrm>
          <a:prstGeom prst="rect">
            <a:avLst/>
          </a:prstGeom>
        </p:spPr>
      </p:pic>
      <p:sp>
        <p:nvSpPr>
          <p:cNvPr id="6" name="Slide Number Placeholder 5"/>
          <p:cNvSpPr>
            <a:spLocks noGrp="1"/>
          </p:cNvSpPr>
          <p:nvPr>
            <p:ph type="sldNum" sz="quarter" idx="12"/>
          </p:nvPr>
        </p:nvSpPr>
        <p:spPr/>
        <p:txBody>
          <a:bodyPr/>
          <a:lstStyle/>
          <a:p>
            <a:fld id="{F247A315-7C05-1742-931D-7D20AABA8509}" type="slidenum">
              <a:rPr lang="en-US" smtClean="0"/>
              <a:t>10</a:t>
            </a:fld>
            <a:endParaRPr lang="en-US"/>
          </a:p>
        </p:txBody>
      </p:sp>
      <p:sp>
        <p:nvSpPr>
          <p:cNvPr id="7" name="Footer Placeholder 3">
            <a:extLst>
              <a:ext uri="{FF2B5EF4-FFF2-40B4-BE49-F238E27FC236}">
                <a16:creationId xmlns:a16="http://schemas.microsoft.com/office/drawing/2014/main" id="{CFED0062-482C-3840-8F2E-D57658CA8666}"/>
              </a:ext>
            </a:extLst>
          </p:cNvPr>
          <p:cNvSpPr>
            <a:spLocks noGrp="1"/>
          </p:cNvSpPr>
          <p:nvPr>
            <p:ph type="ftr" sz="quarter" idx="11"/>
          </p:nvPr>
        </p:nvSpPr>
        <p:spPr>
          <a:xfrm>
            <a:off x="201706" y="6423585"/>
            <a:ext cx="6122894" cy="365125"/>
          </a:xfrm>
        </p:spPr>
        <p:txBody>
          <a:bodyPr/>
          <a:lstStyle/>
          <a:p>
            <a:r>
              <a:rPr lang="en-US" dirty="0"/>
              <a:t>Todd-Diaz, SAA Research Forum 2019</a:t>
            </a:r>
          </a:p>
        </p:txBody>
      </p:sp>
    </p:spTree>
    <p:extLst>
      <p:ext uri="{BB962C8B-B14F-4D97-AF65-F5344CB8AC3E}">
        <p14:creationId xmlns:p14="http://schemas.microsoft.com/office/powerpoint/2010/main" val="2982556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329602" y="1651568"/>
            <a:ext cx="7725186" cy="4963839"/>
          </a:xfrm>
        </p:spPr>
        <p:txBody>
          <a:bodyPr>
            <a:normAutofit/>
          </a:bodyPr>
          <a:lstStyle/>
          <a:p>
            <a:pPr marL="455613" indent="-455613">
              <a:buNone/>
            </a:pPr>
            <a:r>
              <a:rPr lang="en-US" dirty="0" err="1"/>
              <a:t>Cyert</a:t>
            </a:r>
            <a:r>
              <a:rPr lang="en-US" dirty="0"/>
              <a:t>, R., &amp; March, J. G. (2010). </a:t>
            </a:r>
            <a:r>
              <a:rPr lang="en-US" i="1" dirty="0"/>
              <a:t>A behavioral theory of the firm</a:t>
            </a:r>
            <a:r>
              <a:rPr lang="en-US" dirty="0"/>
              <a:t>. New Jersey: Prentice Hall, Inc. (Original work published 1963.)</a:t>
            </a:r>
          </a:p>
          <a:p>
            <a:pPr marL="455613" indent="-455613">
              <a:buNone/>
            </a:pPr>
            <a:r>
              <a:rPr lang="en-US" dirty="0"/>
              <a:t>Dooley, J. M., &amp; Luce, K. (2010). </a:t>
            </a:r>
            <a:r>
              <a:rPr lang="en-US" i="1" dirty="0"/>
              <a:t>Taking our pulse: The OCLC Research survey of special collections and archives</a:t>
            </a:r>
            <a:r>
              <a:rPr lang="en-US" dirty="0"/>
              <a:t>. Retrieved from </a:t>
            </a:r>
            <a:r>
              <a:rPr lang="en-US" dirty="0">
                <a:hlinkClick r:id="rId3"/>
              </a:rPr>
              <a:t>http://</a:t>
            </a:r>
            <a:r>
              <a:rPr lang="en-US" dirty="0" err="1">
                <a:hlinkClick r:id="rId3"/>
              </a:rPr>
              <a:t>www.oclc.org</a:t>
            </a:r>
            <a:r>
              <a:rPr lang="en-US" dirty="0">
                <a:hlinkClick r:id="rId3"/>
              </a:rPr>
              <a:t>/content/dam/research/publications/library/2010/2010-11.pdf</a:t>
            </a:r>
            <a:endParaRPr lang="en-US" dirty="0"/>
          </a:p>
          <a:p>
            <a:pPr marL="455613" indent="-455613">
              <a:buNone/>
            </a:pPr>
            <a:r>
              <a:rPr lang="en-US" dirty="0"/>
              <a:t>Freeman, R. E. (2010). </a:t>
            </a:r>
            <a:r>
              <a:rPr lang="en-US" i="1" dirty="0"/>
              <a:t>Strategic management: A stakeholder approach</a:t>
            </a:r>
            <a:r>
              <a:rPr lang="en-US" dirty="0"/>
              <a:t>. Cambridge: Cambridge University Press. (Original work published 1984.)</a:t>
            </a:r>
          </a:p>
          <a:p>
            <a:pPr marL="455613" indent="-455613">
              <a:buNone/>
            </a:pPr>
            <a:r>
              <a:rPr lang="en-US" dirty="0" err="1"/>
              <a:t>Thomassen</a:t>
            </a:r>
            <a:r>
              <a:rPr lang="en-US" dirty="0"/>
              <a:t>, T. (2001). A first introduction to archival science. </a:t>
            </a:r>
            <a:r>
              <a:rPr lang="en-US" i="1" dirty="0"/>
              <a:t>Archival Science 1, </a:t>
            </a:r>
            <a:r>
              <a:rPr lang="en-US" dirty="0"/>
              <a:t>373-385.</a:t>
            </a:r>
          </a:p>
          <a:p>
            <a:pPr marL="0" indent="0">
              <a:buNone/>
            </a:pPr>
            <a:endParaRPr lang="en-US" dirty="0"/>
          </a:p>
        </p:txBody>
      </p:sp>
      <p:sp>
        <p:nvSpPr>
          <p:cNvPr id="5" name="Slide Number Placeholder 4"/>
          <p:cNvSpPr>
            <a:spLocks noGrp="1"/>
          </p:cNvSpPr>
          <p:nvPr>
            <p:ph type="sldNum" sz="quarter" idx="12"/>
          </p:nvPr>
        </p:nvSpPr>
        <p:spPr/>
        <p:txBody>
          <a:bodyPr/>
          <a:lstStyle/>
          <a:p>
            <a:fld id="{F247A315-7C05-1742-931D-7D20AABA8509}" type="slidenum">
              <a:rPr lang="en-US" smtClean="0"/>
              <a:t>11</a:t>
            </a:fld>
            <a:endParaRPr lang="en-US"/>
          </a:p>
        </p:txBody>
      </p:sp>
      <p:sp>
        <p:nvSpPr>
          <p:cNvPr id="6" name="Footer Placeholder 3">
            <a:extLst>
              <a:ext uri="{FF2B5EF4-FFF2-40B4-BE49-F238E27FC236}">
                <a16:creationId xmlns:a16="http://schemas.microsoft.com/office/drawing/2014/main" id="{2088DCF1-CF33-9B40-9245-196E702E8ABE}"/>
              </a:ext>
            </a:extLst>
          </p:cNvPr>
          <p:cNvSpPr>
            <a:spLocks noGrp="1"/>
          </p:cNvSpPr>
          <p:nvPr>
            <p:ph type="ftr" sz="quarter" idx="11"/>
          </p:nvPr>
        </p:nvSpPr>
        <p:spPr>
          <a:xfrm>
            <a:off x="201706" y="6423585"/>
            <a:ext cx="6122894" cy="365125"/>
          </a:xfrm>
        </p:spPr>
        <p:txBody>
          <a:bodyPr/>
          <a:lstStyle/>
          <a:p>
            <a:r>
              <a:rPr lang="en-US" dirty="0"/>
              <a:t>Todd-Diaz, SAA Research Forum 2019</a:t>
            </a:r>
          </a:p>
        </p:txBody>
      </p:sp>
    </p:spTree>
    <p:extLst>
      <p:ext uri="{BB962C8B-B14F-4D97-AF65-F5344CB8AC3E}">
        <p14:creationId xmlns:p14="http://schemas.microsoft.com/office/powerpoint/2010/main" val="32069631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6700"/>
                </a:solidFill>
              </a:rPr>
              <a:t>Population</a:t>
            </a:r>
            <a:r>
              <a:rPr lang="en-US" dirty="0"/>
              <a:t> of study – 5 cases</a:t>
            </a:r>
          </a:p>
        </p:txBody>
      </p:sp>
      <p:graphicFrame>
        <p:nvGraphicFramePr>
          <p:cNvPr id="5" name="Content Placeholder 3"/>
          <p:cNvGraphicFramePr>
            <a:graphicFrameLocks/>
          </p:cNvGraphicFramePr>
          <p:nvPr/>
        </p:nvGraphicFramePr>
        <p:xfrm>
          <a:off x="224170" y="1681167"/>
          <a:ext cx="7736133" cy="4821382"/>
        </p:xfrm>
        <a:graphic>
          <a:graphicData uri="http://schemas.openxmlformats.org/drawingml/2006/table">
            <a:tbl>
              <a:tblPr firstRow="1" firstCol="1" bandRow="1">
                <a:tableStyleId>{073A0DAA-6AF3-43AB-8588-CEC1D06C72B9}</a:tableStyleId>
              </a:tblPr>
              <a:tblGrid>
                <a:gridCol w="1551712">
                  <a:extLst>
                    <a:ext uri="{9D8B030D-6E8A-4147-A177-3AD203B41FA5}">
                      <a16:colId xmlns:a16="http://schemas.microsoft.com/office/drawing/2014/main" val="20000"/>
                    </a:ext>
                  </a:extLst>
                </a:gridCol>
                <a:gridCol w="1175217">
                  <a:extLst>
                    <a:ext uri="{9D8B030D-6E8A-4147-A177-3AD203B41FA5}">
                      <a16:colId xmlns:a16="http://schemas.microsoft.com/office/drawing/2014/main" val="20001"/>
                    </a:ext>
                  </a:extLst>
                </a:gridCol>
                <a:gridCol w="950877">
                  <a:extLst>
                    <a:ext uri="{9D8B030D-6E8A-4147-A177-3AD203B41FA5}">
                      <a16:colId xmlns:a16="http://schemas.microsoft.com/office/drawing/2014/main" val="20002"/>
                    </a:ext>
                  </a:extLst>
                </a:gridCol>
                <a:gridCol w="995342">
                  <a:extLst>
                    <a:ext uri="{9D8B030D-6E8A-4147-A177-3AD203B41FA5}">
                      <a16:colId xmlns:a16="http://schemas.microsoft.com/office/drawing/2014/main" val="20003"/>
                    </a:ext>
                  </a:extLst>
                </a:gridCol>
                <a:gridCol w="1146695">
                  <a:extLst>
                    <a:ext uri="{9D8B030D-6E8A-4147-A177-3AD203B41FA5}">
                      <a16:colId xmlns:a16="http://schemas.microsoft.com/office/drawing/2014/main" val="20004"/>
                    </a:ext>
                  </a:extLst>
                </a:gridCol>
                <a:gridCol w="1073156">
                  <a:extLst>
                    <a:ext uri="{9D8B030D-6E8A-4147-A177-3AD203B41FA5}">
                      <a16:colId xmlns:a16="http://schemas.microsoft.com/office/drawing/2014/main" val="20005"/>
                    </a:ext>
                  </a:extLst>
                </a:gridCol>
                <a:gridCol w="843134">
                  <a:extLst>
                    <a:ext uri="{9D8B030D-6E8A-4147-A177-3AD203B41FA5}">
                      <a16:colId xmlns:a16="http://schemas.microsoft.com/office/drawing/2014/main" val="20006"/>
                    </a:ext>
                  </a:extLst>
                </a:gridCol>
              </a:tblGrid>
              <a:tr h="964277">
                <a:tc>
                  <a:txBody>
                    <a:bodyPr/>
                    <a:lstStyle/>
                    <a:p>
                      <a:pPr marL="0" marR="0" algn="ctr">
                        <a:spcBef>
                          <a:spcPts val="0"/>
                        </a:spcBef>
                        <a:spcAft>
                          <a:spcPts val="0"/>
                        </a:spcAft>
                      </a:pPr>
                      <a:r>
                        <a:rPr lang="en-US" sz="1400" dirty="0">
                          <a:effectLst/>
                        </a:rPr>
                        <a:t> </a:t>
                      </a:r>
                      <a:endParaRPr lang="en-US" sz="1600" dirty="0">
                        <a:effectLst/>
                        <a:latin typeface="Calibri" charset="0"/>
                        <a:ea typeface="Calibri" charset="0"/>
                        <a:cs typeface="Times New Roman" charset="0"/>
                      </a:endParaRPr>
                    </a:p>
                  </a:txBody>
                  <a:tcPr marL="68580" marR="68580" marT="0" marB="0" anchor="ctr">
                    <a:solidFill>
                      <a:schemeClr val="bg1">
                        <a:lumMod val="75000"/>
                      </a:schemeClr>
                    </a:solidFill>
                  </a:tcPr>
                </a:tc>
                <a:tc>
                  <a:txBody>
                    <a:bodyPr/>
                    <a:lstStyle/>
                    <a:p>
                      <a:pPr marL="0" marR="0" algn="ctr">
                        <a:spcBef>
                          <a:spcPts val="0"/>
                        </a:spcBef>
                        <a:spcAft>
                          <a:spcPts val="0"/>
                        </a:spcAft>
                      </a:pPr>
                      <a:r>
                        <a:rPr lang="en-US" sz="1400" dirty="0">
                          <a:effectLst/>
                        </a:rPr>
                        <a:t>Enrollment</a:t>
                      </a:r>
                      <a:endParaRPr lang="en-US" sz="1600" dirty="0">
                        <a:effectLst/>
                        <a:latin typeface="Calibri" charset="0"/>
                        <a:ea typeface="Calibri" charset="0"/>
                        <a:cs typeface="Times New Roman" charset="0"/>
                      </a:endParaRPr>
                    </a:p>
                  </a:txBody>
                  <a:tcPr marL="68580" marR="68580" marT="0" marB="0" anchor="ctr">
                    <a:solidFill>
                      <a:schemeClr val="accent1"/>
                    </a:solidFill>
                  </a:tcPr>
                </a:tc>
                <a:tc>
                  <a:txBody>
                    <a:bodyPr/>
                    <a:lstStyle/>
                    <a:p>
                      <a:pPr marL="0" marR="0" algn="ctr">
                        <a:spcBef>
                          <a:spcPts val="0"/>
                        </a:spcBef>
                        <a:spcAft>
                          <a:spcPts val="0"/>
                        </a:spcAft>
                      </a:pPr>
                      <a:r>
                        <a:rPr lang="en-US" sz="1400" dirty="0">
                          <a:effectLst/>
                        </a:rPr>
                        <a:t>Public or Private</a:t>
                      </a:r>
                      <a:endParaRPr lang="en-US" sz="1600" dirty="0">
                        <a:effectLst/>
                        <a:latin typeface="Calibri" charset="0"/>
                        <a:ea typeface="Calibri" charset="0"/>
                        <a:cs typeface="Times New Roman" charset="0"/>
                      </a:endParaRPr>
                    </a:p>
                  </a:txBody>
                  <a:tcPr marL="68580" marR="68580" marT="0" marB="0" anchor="ctr">
                    <a:solidFill>
                      <a:schemeClr val="accent1"/>
                    </a:solidFill>
                  </a:tcPr>
                </a:tc>
                <a:tc>
                  <a:txBody>
                    <a:bodyPr/>
                    <a:lstStyle/>
                    <a:p>
                      <a:pPr marL="0" marR="0" algn="ctr">
                        <a:spcBef>
                          <a:spcPts val="0"/>
                        </a:spcBef>
                        <a:spcAft>
                          <a:spcPts val="0"/>
                        </a:spcAft>
                      </a:pPr>
                      <a:r>
                        <a:rPr lang="en-US" sz="1400" dirty="0">
                          <a:effectLst/>
                        </a:rPr>
                        <a:t>Location</a:t>
                      </a:r>
                      <a:endParaRPr lang="en-US" sz="1600" dirty="0">
                        <a:effectLst/>
                        <a:latin typeface="Calibri" charset="0"/>
                        <a:ea typeface="Calibri" charset="0"/>
                        <a:cs typeface="Times New Roman" charset="0"/>
                      </a:endParaRPr>
                    </a:p>
                  </a:txBody>
                  <a:tcPr marL="68580" marR="68580" marT="0" marB="0" anchor="ctr">
                    <a:solidFill>
                      <a:schemeClr val="accent1"/>
                    </a:solidFill>
                  </a:tcPr>
                </a:tc>
                <a:tc>
                  <a:txBody>
                    <a:bodyPr/>
                    <a:lstStyle/>
                    <a:p>
                      <a:pPr marL="0" marR="0" algn="ctr">
                        <a:spcBef>
                          <a:spcPts val="0"/>
                        </a:spcBef>
                        <a:spcAft>
                          <a:spcPts val="0"/>
                        </a:spcAft>
                      </a:pPr>
                      <a:r>
                        <a:rPr lang="en-US" sz="1400" dirty="0">
                          <a:effectLst/>
                        </a:rPr>
                        <a:t>Residential Status</a:t>
                      </a:r>
                      <a:endParaRPr lang="en-US" sz="1600" dirty="0">
                        <a:effectLst/>
                        <a:latin typeface="Calibri" charset="0"/>
                        <a:ea typeface="Calibri" charset="0"/>
                        <a:cs typeface="Times New Roman" charset="0"/>
                      </a:endParaRPr>
                    </a:p>
                  </a:txBody>
                  <a:tcPr marL="68580" marR="68580" marT="0" marB="0" anchor="ctr">
                    <a:solidFill>
                      <a:schemeClr val="accent1"/>
                    </a:solidFill>
                  </a:tcPr>
                </a:tc>
                <a:tc>
                  <a:txBody>
                    <a:bodyPr/>
                    <a:lstStyle/>
                    <a:p>
                      <a:pPr marL="0" marR="0" algn="ctr">
                        <a:spcBef>
                          <a:spcPts val="0"/>
                        </a:spcBef>
                        <a:spcAft>
                          <a:spcPts val="0"/>
                        </a:spcAft>
                      </a:pPr>
                      <a:r>
                        <a:rPr lang="en-US" sz="1400" dirty="0">
                          <a:effectLst/>
                        </a:rPr>
                        <a:t>NCAA Division</a:t>
                      </a:r>
                      <a:endParaRPr lang="en-US" sz="1600" dirty="0">
                        <a:effectLst/>
                        <a:latin typeface="Calibri" charset="0"/>
                        <a:ea typeface="Calibri" charset="0"/>
                        <a:cs typeface="Times New Roman" charset="0"/>
                      </a:endParaRPr>
                    </a:p>
                  </a:txBody>
                  <a:tcPr marL="68580" marR="68580" marT="0" marB="0" anchor="ctr">
                    <a:solidFill>
                      <a:schemeClr val="accent1"/>
                    </a:solidFill>
                  </a:tcPr>
                </a:tc>
                <a:tc>
                  <a:txBody>
                    <a:bodyPr/>
                    <a:lstStyle/>
                    <a:p>
                      <a:pPr marL="0" marR="0" algn="ctr">
                        <a:spcBef>
                          <a:spcPts val="0"/>
                        </a:spcBef>
                        <a:spcAft>
                          <a:spcPts val="0"/>
                        </a:spcAft>
                      </a:pPr>
                      <a:r>
                        <a:rPr lang="en-US" sz="1400" dirty="0">
                          <a:effectLst/>
                        </a:rPr>
                        <a:t>Highest Degree</a:t>
                      </a:r>
                      <a:endParaRPr lang="en-US" sz="1600" dirty="0">
                        <a:effectLst/>
                        <a:latin typeface="Calibri" charset="0"/>
                        <a:ea typeface="Calibri" charset="0"/>
                        <a:cs typeface="Times New Roman" charset="0"/>
                      </a:endParaRPr>
                    </a:p>
                  </a:txBody>
                  <a:tcPr marL="68580" marR="68580" marT="0" marB="0" anchor="ctr">
                    <a:solidFill>
                      <a:schemeClr val="accent1"/>
                    </a:solidFill>
                  </a:tcPr>
                </a:tc>
                <a:extLst>
                  <a:ext uri="{0D108BD9-81ED-4DB2-BD59-A6C34878D82A}">
                    <a16:rowId xmlns:a16="http://schemas.microsoft.com/office/drawing/2014/main" val="10000"/>
                  </a:ext>
                </a:extLst>
              </a:tr>
              <a:tr h="723207">
                <a:tc>
                  <a:txBody>
                    <a:bodyPr/>
                    <a:lstStyle/>
                    <a:p>
                      <a:pPr marL="0" marR="0" algn="ctr">
                        <a:spcBef>
                          <a:spcPts val="0"/>
                        </a:spcBef>
                        <a:spcAft>
                          <a:spcPts val="0"/>
                        </a:spcAft>
                      </a:pPr>
                      <a:r>
                        <a:rPr lang="en-US" sz="1400" dirty="0">
                          <a:effectLst/>
                        </a:rPr>
                        <a:t>Large Urban Northeast University</a:t>
                      </a:r>
                      <a:endParaRPr lang="en-US" sz="1600" dirty="0">
                        <a:effectLst/>
                        <a:latin typeface="Calibri" charset="0"/>
                        <a:ea typeface="Calibri" charset="0"/>
                        <a:cs typeface="Times New Roman" charset="0"/>
                      </a:endParaRPr>
                    </a:p>
                  </a:txBody>
                  <a:tcPr marL="68580" marR="68580" marT="0" marB="0" anchor="ctr">
                    <a:solidFill>
                      <a:schemeClr val="accent3"/>
                    </a:solidFill>
                  </a:tcPr>
                </a:tc>
                <a:tc>
                  <a:txBody>
                    <a:bodyPr/>
                    <a:lstStyle/>
                    <a:p>
                      <a:pPr marL="0" marR="0" algn="ctr">
                        <a:spcBef>
                          <a:spcPts val="0"/>
                        </a:spcBef>
                        <a:spcAft>
                          <a:spcPts val="0"/>
                        </a:spcAft>
                      </a:pPr>
                      <a:r>
                        <a:rPr lang="en-US" sz="1400" dirty="0">
                          <a:effectLst/>
                        </a:rPr>
                        <a:t>50,000+</a:t>
                      </a:r>
                      <a:endParaRPr lang="en-US" sz="16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a:effectLst/>
                        </a:rPr>
                        <a:t>Private</a:t>
                      </a:r>
                      <a:endParaRPr lang="en-US" sz="160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a:effectLst/>
                        </a:rPr>
                        <a:t>Northeast, urban</a:t>
                      </a:r>
                      <a:endParaRPr lang="en-US" sz="160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a:effectLst/>
                        </a:rPr>
                        <a:t>Residential</a:t>
                      </a:r>
                      <a:endParaRPr lang="en-US" sz="160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a:effectLst/>
                        </a:rPr>
                        <a:t>Division III</a:t>
                      </a:r>
                      <a:endParaRPr lang="en-US" sz="160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a:effectLst/>
                        </a:rPr>
                        <a:t>Doctoral</a:t>
                      </a:r>
                      <a:endParaRPr lang="en-US" sz="1600">
                        <a:effectLst/>
                        <a:latin typeface="Calibri" charset="0"/>
                        <a:ea typeface="Calibri" charset="0"/>
                        <a:cs typeface="Times New Roman" charset="0"/>
                      </a:endParaRPr>
                    </a:p>
                  </a:txBody>
                  <a:tcPr marL="68580" marR="68580" marT="0" marB="0" anchor="ctr"/>
                </a:tc>
                <a:extLst>
                  <a:ext uri="{0D108BD9-81ED-4DB2-BD59-A6C34878D82A}">
                    <a16:rowId xmlns:a16="http://schemas.microsoft.com/office/drawing/2014/main" val="10001"/>
                  </a:ext>
                </a:extLst>
              </a:tr>
              <a:tr h="723207">
                <a:tc>
                  <a:txBody>
                    <a:bodyPr/>
                    <a:lstStyle/>
                    <a:p>
                      <a:pPr marL="0" marR="0" algn="ctr">
                        <a:spcBef>
                          <a:spcPts val="0"/>
                        </a:spcBef>
                        <a:spcAft>
                          <a:spcPts val="0"/>
                        </a:spcAft>
                      </a:pPr>
                      <a:r>
                        <a:rPr lang="en-US" sz="1400" dirty="0">
                          <a:effectLst/>
                        </a:rPr>
                        <a:t>Medium Rural Mid-Atlantic University</a:t>
                      </a:r>
                      <a:endParaRPr lang="en-US" sz="1600" dirty="0">
                        <a:effectLst/>
                        <a:latin typeface="Calibri" charset="0"/>
                        <a:ea typeface="Calibri" charset="0"/>
                        <a:cs typeface="Times New Roman" charset="0"/>
                      </a:endParaRPr>
                    </a:p>
                  </a:txBody>
                  <a:tcPr marL="68580" marR="68580" marT="0" marB="0" anchor="ctr">
                    <a:solidFill>
                      <a:schemeClr val="accent3"/>
                    </a:solidFill>
                  </a:tcPr>
                </a:tc>
                <a:tc>
                  <a:txBody>
                    <a:bodyPr/>
                    <a:lstStyle/>
                    <a:p>
                      <a:pPr marL="0" marR="0" algn="ctr">
                        <a:spcBef>
                          <a:spcPts val="0"/>
                        </a:spcBef>
                        <a:spcAft>
                          <a:spcPts val="0"/>
                        </a:spcAft>
                      </a:pPr>
                      <a:r>
                        <a:rPr lang="en-US" sz="1400">
                          <a:effectLst/>
                        </a:rPr>
                        <a:t>8,500</a:t>
                      </a:r>
                      <a:endParaRPr lang="en-US" sz="160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dirty="0">
                          <a:effectLst/>
                        </a:rPr>
                        <a:t>Public</a:t>
                      </a:r>
                      <a:endParaRPr lang="en-US" sz="16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dirty="0">
                          <a:effectLst/>
                        </a:rPr>
                        <a:t>Mid-Atlantic, rural</a:t>
                      </a:r>
                      <a:endParaRPr lang="en-US" sz="16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a:effectLst/>
                        </a:rPr>
                        <a:t>Residential</a:t>
                      </a:r>
                      <a:endParaRPr lang="en-US" sz="160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dirty="0">
                          <a:effectLst/>
                        </a:rPr>
                        <a:t>Division III</a:t>
                      </a:r>
                      <a:endParaRPr lang="en-US" sz="16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a:effectLst/>
                        </a:rPr>
                        <a:t>Master’s</a:t>
                      </a:r>
                      <a:endParaRPr lang="en-US" sz="1600">
                        <a:effectLst/>
                        <a:latin typeface="Calibri" charset="0"/>
                        <a:ea typeface="Calibri" charset="0"/>
                        <a:cs typeface="Times New Roman" charset="0"/>
                      </a:endParaRPr>
                    </a:p>
                  </a:txBody>
                  <a:tcPr marL="68580" marR="68580" marT="0" marB="0" anchor="ctr"/>
                </a:tc>
                <a:extLst>
                  <a:ext uri="{0D108BD9-81ED-4DB2-BD59-A6C34878D82A}">
                    <a16:rowId xmlns:a16="http://schemas.microsoft.com/office/drawing/2014/main" val="10002"/>
                  </a:ext>
                </a:extLst>
              </a:tr>
              <a:tr h="964277">
                <a:tc>
                  <a:txBody>
                    <a:bodyPr/>
                    <a:lstStyle/>
                    <a:p>
                      <a:pPr marL="0" marR="0" algn="ctr">
                        <a:spcBef>
                          <a:spcPts val="0"/>
                        </a:spcBef>
                        <a:spcAft>
                          <a:spcPts val="0"/>
                        </a:spcAft>
                      </a:pPr>
                      <a:r>
                        <a:rPr lang="en-US" sz="1400" dirty="0">
                          <a:effectLst/>
                        </a:rPr>
                        <a:t>Large Suburban  Mid-Atlantic University</a:t>
                      </a:r>
                      <a:endParaRPr lang="en-US" sz="1600" dirty="0">
                        <a:effectLst/>
                        <a:latin typeface="Calibri" charset="0"/>
                        <a:ea typeface="Calibri" charset="0"/>
                        <a:cs typeface="Times New Roman" charset="0"/>
                      </a:endParaRPr>
                    </a:p>
                  </a:txBody>
                  <a:tcPr marL="68580" marR="68580" marT="0" marB="0" anchor="ctr">
                    <a:solidFill>
                      <a:schemeClr val="accent3"/>
                    </a:solidFill>
                  </a:tcPr>
                </a:tc>
                <a:tc>
                  <a:txBody>
                    <a:bodyPr/>
                    <a:lstStyle/>
                    <a:p>
                      <a:pPr marL="0" marR="0" algn="ctr">
                        <a:spcBef>
                          <a:spcPts val="0"/>
                        </a:spcBef>
                        <a:spcAft>
                          <a:spcPts val="0"/>
                        </a:spcAft>
                      </a:pPr>
                      <a:r>
                        <a:rPr lang="en-US" sz="1400">
                          <a:effectLst/>
                        </a:rPr>
                        <a:t>39,000</a:t>
                      </a:r>
                      <a:endParaRPr lang="en-US" sz="160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a:effectLst/>
                        </a:rPr>
                        <a:t>Public</a:t>
                      </a:r>
                      <a:endParaRPr lang="en-US" sz="160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dirty="0">
                          <a:effectLst/>
                        </a:rPr>
                        <a:t>Mid-Atlantic,</a:t>
                      </a:r>
                      <a:endParaRPr lang="en-US" sz="1600" dirty="0">
                        <a:effectLst/>
                      </a:endParaRPr>
                    </a:p>
                    <a:p>
                      <a:pPr marL="0" marR="0" algn="ctr">
                        <a:spcBef>
                          <a:spcPts val="0"/>
                        </a:spcBef>
                        <a:spcAft>
                          <a:spcPts val="0"/>
                        </a:spcAft>
                      </a:pPr>
                      <a:r>
                        <a:rPr lang="en-US" sz="1400" dirty="0">
                          <a:effectLst/>
                        </a:rPr>
                        <a:t>suburban</a:t>
                      </a:r>
                      <a:endParaRPr lang="en-US" sz="16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dirty="0">
                          <a:effectLst/>
                        </a:rPr>
                        <a:t>Residential</a:t>
                      </a:r>
                      <a:endParaRPr lang="en-US" sz="16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a:effectLst/>
                        </a:rPr>
                        <a:t>Division I</a:t>
                      </a:r>
                      <a:endParaRPr lang="en-US" sz="160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a:effectLst/>
                        </a:rPr>
                        <a:t>Doctoral</a:t>
                      </a:r>
                      <a:endParaRPr lang="en-US" sz="1600">
                        <a:effectLst/>
                        <a:latin typeface="Calibri" charset="0"/>
                        <a:ea typeface="Calibri" charset="0"/>
                        <a:cs typeface="Times New Roman" charset="0"/>
                      </a:endParaRPr>
                    </a:p>
                  </a:txBody>
                  <a:tcPr marL="68580" marR="68580" marT="0" marB="0" anchor="ctr"/>
                </a:tc>
                <a:extLst>
                  <a:ext uri="{0D108BD9-81ED-4DB2-BD59-A6C34878D82A}">
                    <a16:rowId xmlns:a16="http://schemas.microsoft.com/office/drawing/2014/main" val="10003"/>
                  </a:ext>
                </a:extLst>
              </a:tr>
              <a:tr h="723207">
                <a:tc>
                  <a:txBody>
                    <a:bodyPr/>
                    <a:lstStyle/>
                    <a:p>
                      <a:pPr marL="0" marR="0" algn="ctr">
                        <a:spcBef>
                          <a:spcPts val="0"/>
                        </a:spcBef>
                        <a:spcAft>
                          <a:spcPts val="0"/>
                        </a:spcAft>
                      </a:pPr>
                      <a:r>
                        <a:rPr lang="en-US" sz="1400" dirty="0">
                          <a:effectLst/>
                        </a:rPr>
                        <a:t>Medium Urban Mid-Atlantic University</a:t>
                      </a:r>
                      <a:endParaRPr lang="en-US" sz="1600" dirty="0">
                        <a:effectLst/>
                        <a:latin typeface="Calibri" charset="0"/>
                        <a:ea typeface="Calibri" charset="0"/>
                        <a:cs typeface="Times New Roman" charset="0"/>
                      </a:endParaRPr>
                    </a:p>
                  </a:txBody>
                  <a:tcPr marL="68580" marR="68580" marT="0" marB="0" anchor="ctr">
                    <a:solidFill>
                      <a:schemeClr val="accent3"/>
                    </a:solidFill>
                  </a:tcPr>
                </a:tc>
                <a:tc>
                  <a:txBody>
                    <a:bodyPr/>
                    <a:lstStyle/>
                    <a:p>
                      <a:pPr marL="0" marR="0" algn="ctr">
                        <a:spcBef>
                          <a:spcPts val="0"/>
                        </a:spcBef>
                        <a:spcAft>
                          <a:spcPts val="0"/>
                        </a:spcAft>
                      </a:pPr>
                      <a:r>
                        <a:rPr lang="en-US" sz="1400">
                          <a:effectLst/>
                        </a:rPr>
                        <a:t>6,000</a:t>
                      </a:r>
                      <a:endParaRPr lang="en-US" sz="160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a:effectLst/>
                        </a:rPr>
                        <a:t>Public</a:t>
                      </a:r>
                      <a:endParaRPr lang="en-US" sz="160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a:effectLst/>
                        </a:rPr>
                        <a:t>Mid-Atlantic, urban</a:t>
                      </a:r>
                      <a:endParaRPr lang="en-US" sz="160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dirty="0">
                          <a:effectLst/>
                        </a:rPr>
                        <a:t>Non-residential</a:t>
                      </a:r>
                      <a:endParaRPr lang="en-US" sz="16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dirty="0">
                          <a:effectLst/>
                        </a:rPr>
                        <a:t>N/A</a:t>
                      </a:r>
                      <a:endParaRPr lang="en-US" sz="16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a:effectLst/>
                        </a:rPr>
                        <a:t>Master’s</a:t>
                      </a:r>
                      <a:endParaRPr lang="en-US" sz="1600">
                        <a:effectLst/>
                        <a:latin typeface="Calibri" charset="0"/>
                        <a:ea typeface="Calibri" charset="0"/>
                        <a:cs typeface="Times New Roman" charset="0"/>
                      </a:endParaRPr>
                    </a:p>
                  </a:txBody>
                  <a:tcPr marL="68580" marR="68580" marT="0" marB="0" anchor="ctr"/>
                </a:tc>
                <a:extLst>
                  <a:ext uri="{0D108BD9-81ED-4DB2-BD59-A6C34878D82A}">
                    <a16:rowId xmlns:a16="http://schemas.microsoft.com/office/drawing/2014/main" val="10004"/>
                  </a:ext>
                </a:extLst>
              </a:tr>
              <a:tr h="723207">
                <a:tc>
                  <a:txBody>
                    <a:bodyPr/>
                    <a:lstStyle/>
                    <a:p>
                      <a:pPr marL="0" marR="0" algn="ctr">
                        <a:spcBef>
                          <a:spcPts val="0"/>
                        </a:spcBef>
                        <a:spcAft>
                          <a:spcPts val="0"/>
                        </a:spcAft>
                      </a:pPr>
                      <a:r>
                        <a:rPr lang="en-US" sz="1400" dirty="0">
                          <a:effectLst/>
                        </a:rPr>
                        <a:t>Large Rural Midwest University</a:t>
                      </a:r>
                      <a:endParaRPr lang="en-US" sz="1600" dirty="0">
                        <a:effectLst/>
                        <a:latin typeface="Calibri" charset="0"/>
                        <a:ea typeface="Calibri" charset="0"/>
                        <a:cs typeface="Times New Roman" charset="0"/>
                      </a:endParaRPr>
                    </a:p>
                  </a:txBody>
                  <a:tcPr marL="68580" marR="68580" marT="0" marB="0" anchor="ctr">
                    <a:solidFill>
                      <a:schemeClr val="accent3"/>
                    </a:solidFill>
                  </a:tcPr>
                </a:tc>
                <a:tc>
                  <a:txBody>
                    <a:bodyPr/>
                    <a:lstStyle/>
                    <a:p>
                      <a:pPr marL="0" marR="0" algn="ctr">
                        <a:spcBef>
                          <a:spcPts val="0"/>
                        </a:spcBef>
                        <a:spcAft>
                          <a:spcPts val="0"/>
                        </a:spcAft>
                      </a:pPr>
                      <a:r>
                        <a:rPr lang="en-US" sz="1400">
                          <a:effectLst/>
                        </a:rPr>
                        <a:t>24,000</a:t>
                      </a:r>
                      <a:endParaRPr lang="en-US" sz="160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a:effectLst/>
                        </a:rPr>
                        <a:t>Public</a:t>
                      </a:r>
                      <a:endParaRPr lang="en-US" sz="160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dirty="0">
                          <a:effectLst/>
                        </a:rPr>
                        <a:t>Midwest, rural</a:t>
                      </a:r>
                      <a:endParaRPr lang="en-US" sz="16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a:effectLst/>
                        </a:rPr>
                        <a:t>Residential</a:t>
                      </a:r>
                      <a:endParaRPr lang="en-US" sz="160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dirty="0">
                          <a:effectLst/>
                        </a:rPr>
                        <a:t>Division I</a:t>
                      </a:r>
                      <a:endParaRPr lang="en-US" sz="1600" dirty="0">
                        <a:effectLst/>
                        <a:latin typeface="Calibri" charset="0"/>
                        <a:ea typeface="Calibri" charset="0"/>
                        <a:cs typeface="Times New Roman" charset="0"/>
                      </a:endParaRPr>
                    </a:p>
                  </a:txBody>
                  <a:tcPr marL="68580" marR="68580" marT="0" marB="0" anchor="ctr"/>
                </a:tc>
                <a:tc>
                  <a:txBody>
                    <a:bodyPr/>
                    <a:lstStyle/>
                    <a:p>
                      <a:pPr marL="0" marR="0" algn="ctr">
                        <a:spcBef>
                          <a:spcPts val="0"/>
                        </a:spcBef>
                        <a:spcAft>
                          <a:spcPts val="0"/>
                        </a:spcAft>
                      </a:pPr>
                      <a:r>
                        <a:rPr lang="en-US" sz="1400" dirty="0">
                          <a:effectLst/>
                        </a:rPr>
                        <a:t>Doctoral</a:t>
                      </a:r>
                      <a:endParaRPr lang="en-US" sz="1600" dirty="0">
                        <a:effectLst/>
                        <a:latin typeface="Calibri" charset="0"/>
                        <a:ea typeface="Calibri" charset="0"/>
                        <a:cs typeface="Times New Roman" charset="0"/>
                      </a:endParaRPr>
                    </a:p>
                  </a:txBody>
                  <a:tcPr marL="68580" marR="68580" marT="0" marB="0" anchor="ctr"/>
                </a:tc>
                <a:extLst>
                  <a:ext uri="{0D108BD9-81ED-4DB2-BD59-A6C34878D82A}">
                    <a16:rowId xmlns:a16="http://schemas.microsoft.com/office/drawing/2014/main" val="10005"/>
                  </a:ext>
                </a:extLst>
              </a:tr>
            </a:tbl>
          </a:graphicData>
        </a:graphic>
      </p:graphicFrame>
      <p:sp>
        <p:nvSpPr>
          <p:cNvPr id="7" name="Slide Number Placeholder 6"/>
          <p:cNvSpPr>
            <a:spLocks noGrp="1"/>
          </p:cNvSpPr>
          <p:nvPr>
            <p:ph type="sldNum" sz="quarter" idx="12"/>
          </p:nvPr>
        </p:nvSpPr>
        <p:spPr/>
        <p:txBody>
          <a:bodyPr/>
          <a:lstStyle/>
          <a:p>
            <a:fld id="{F247A315-7C05-1742-931D-7D20AABA8509}" type="slidenum">
              <a:rPr lang="en-US" smtClean="0"/>
              <a:t>12</a:t>
            </a:fld>
            <a:endParaRPr lang="en-US"/>
          </a:p>
        </p:txBody>
      </p:sp>
      <p:sp>
        <p:nvSpPr>
          <p:cNvPr id="8" name="Footer Placeholder 3">
            <a:extLst>
              <a:ext uri="{FF2B5EF4-FFF2-40B4-BE49-F238E27FC236}">
                <a16:creationId xmlns:a16="http://schemas.microsoft.com/office/drawing/2014/main" id="{CFFF5E89-C322-E947-9FF2-F242B86A601E}"/>
              </a:ext>
            </a:extLst>
          </p:cNvPr>
          <p:cNvSpPr>
            <a:spLocks noGrp="1"/>
          </p:cNvSpPr>
          <p:nvPr>
            <p:ph type="ftr" sz="quarter" idx="11"/>
          </p:nvPr>
        </p:nvSpPr>
        <p:spPr>
          <a:xfrm>
            <a:off x="201706" y="6448299"/>
            <a:ext cx="6122894" cy="365125"/>
          </a:xfrm>
        </p:spPr>
        <p:txBody>
          <a:bodyPr/>
          <a:lstStyle/>
          <a:p>
            <a:r>
              <a:rPr lang="en-US" dirty="0"/>
              <a:t>Todd-Diaz, SAA Research Forum 2019</a:t>
            </a:r>
          </a:p>
        </p:txBody>
      </p:sp>
    </p:spTree>
    <p:extLst>
      <p:ext uri="{BB962C8B-B14F-4D97-AF65-F5344CB8AC3E}">
        <p14:creationId xmlns:p14="http://schemas.microsoft.com/office/powerpoint/2010/main" val="32430113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Findings</a:t>
            </a:r>
          </a:p>
        </p:txBody>
      </p:sp>
      <p:graphicFrame>
        <p:nvGraphicFramePr>
          <p:cNvPr id="4" name="Content Placeholder 3"/>
          <p:cNvGraphicFramePr>
            <a:graphicFrameLocks noGrp="1"/>
          </p:cNvGraphicFramePr>
          <p:nvPr>
            <p:ph idx="1"/>
          </p:nvPr>
        </p:nvGraphicFramePr>
        <p:xfrm>
          <a:off x="498475" y="1600200"/>
          <a:ext cx="8210810" cy="48455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12"/>
          </p:nvPr>
        </p:nvSpPr>
        <p:spPr/>
        <p:txBody>
          <a:bodyPr/>
          <a:lstStyle/>
          <a:p>
            <a:fld id="{F247A315-7C05-1742-931D-7D20AABA8509}" type="slidenum">
              <a:rPr lang="en-US" smtClean="0"/>
              <a:t>13</a:t>
            </a:fld>
            <a:endParaRPr lang="en-US"/>
          </a:p>
        </p:txBody>
      </p:sp>
      <p:sp>
        <p:nvSpPr>
          <p:cNvPr id="6" name="Footer Placeholder 3">
            <a:extLst>
              <a:ext uri="{FF2B5EF4-FFF2-40B4-BE49-F238E27FC236}">
                <a16:creationId xmlns:a16="http://schemas.microsoft.com/office/drawing/2014/main" id="{135B6B35-A23E-AC4F-B397-873F9DD2B535}"/>
              </a:ext>
            </a:extLst>
          </p:cNvPr>
          <p:cNvSpPr>
            <a:spLocks noGrp="1"/>
          </p:cNvSpPr>
          <p:nvPr>
            <p:ph type="ftr" sz="quarter" idx="11"/>
          </p:nvPr>
        </p:nvSpPr>
        <p:spPr>
          <a:xfrm>
            <a:off x="201706" y="6423585"/>
            <a:ext cx="6122894" cy="365125"/>
          </a:xfrm>
        </p:spPr>
        <p:txBody>
          <a:bodyPr/>
          <a:lstStyle/>
          <a:p>
            <a:r>
              <a:rPr lang="en-US" dirty="0"/>
              <a:t>Todd-Diaz, SAA Research Forum 2019</a:t>
            </a:r>
          </a:p>
        </p:txBody>
      </p:sp>
    </p:spTree>
    <p:extLst>
      <p:ext uri="{BB962C8B-B14F-4D97-AF65-F5344CB8AC3E}">
        <p14:creationId xmlns:p14="http://schemas.microsoft.com/office/powerpoint/2010/main" val="1289082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34471"/>
            <a:ext cx="7556313" cy="734959"/>
          </a:xfrm>
        </p:spPr>
        <p:txBody>
          <a:bodyPr/>
          <a:lstStyle/>
          <a:p>
            <a:r>
              <a:rPr lang="en-US" sz="2400" dirty="0"/>
              <a:t>Corporate identity findings</a:t>
            </a:r>
          </a:p>
        </p:txBody>
      </p:sp>
      <p:graphicFrame>
        <p:nvGraphicFramePr>
          <p:cNvPr id="4" name="Content Placeholder 3"/>
          <p:cNvGraphicFramePr>
            <a:graphicFrameLocks noGrp="1"/>
          </p:cNvGraphicFramePr>
          <p:nvPr>
            <p:ph idx="1"/>
          </p:nvPr>
        </p:nvGraphicFramePr>
        <p:xfrm>
          <a:off x="498475" y="1981200"/>
          <a:ext cx="7555843" cy="3445238"/>
        </p:xfrm>
        <a:graphic>
          <a:graphicData uri="http://schemas.openxmlformats.org/drawingml/2006/table">
            <a:tbl>
              <a:tblPr firstRow="1" bandRow="1">
                <a:tableStyleId>{5C22544A-7EE6-4342-B048-85BDC9FD1C3A}</a:tableStyleId>
              </a:tblPr>
              <a:tblGrid>
                <a:gridCol w="2346884">
                  <a:extLst>
                    <a:ext uri="{9D8B030D-6E8A-4147-A177-3AD203B41FA5}">
                      <a16:colId xmlns:a16="http://schemas.microsoft.com/office/drawing/2014/main" val="20000"/>
                    </a:ext>
                  </a:extLst>
                </a:gridCol>
                <a:gridCol w="2205465">
                  <a:extLst>
                    <a:ext uri="{9D8B030D-6E8A-4147-A177-3AD203B41FA5}">
                      <a16:colId xmlns:a16="http://schemas.microsoft.com/office/drawing/2014/main" val="20001"/>
                    </a:ext>
                  </a:extLst>
                </a:gridCol>
                <a:gridCol w="3003494">
                  <a:extLst>
                    <a:ext uri="{9D8B030D-6E8A-4147-A177-3AD203B41FA5}">
                      <a16:colId xmlns:a16="http://schemas.microsoft.com/office/drawing/2014/main" val="20002"/>
                    </a:ext>
                  </a:extLst>
                </a:gridCol>
              </a:tblGrid>
              <a:tr h="911975">
                <a:tc>
                  <a:txBody>
                    <a:bodyPr/>
                    <a:lstStyle/>
                    <a:p>
                      <a:r>
                        <a:rPr lang="en-US" sz="2400" dirty="0"/>
                        <a:t>University-level</a:t>
                      </a:r>
                    </a:p>
                  </a:txBody>
                  <a:tcPr marL="82748" marR="82748"/>
                </a:tc>
                <a:tc>
                  <a:txBody>
                    <a:bodyPr/>
                    <a:lstStyle/>
                    <a:p>
                      <a:r>
                        <a:rPr lang="en-US" sz="2400" dirty="0"/>
                        <a:t>Library-level</a:t>
                      </a:r>
                    </a:p>
                  </a:txBody>
                  <a:tcPr marL="82748" marR="82748"/>
                </a:tc>
                <a:tc>
                  <a:txBody>
                    <a:bodyPr/>
                    <a:lstStyle/>
                    <a:p>
                      <a:r>
                        <a:rPr lang="en-US" sz="2400" dirty="0"/>
                        <a:t>Archives</a:t>
                      </a:r>
                      <a:r>
                        <a:rPr lang="en-US" sz="2400" baseline="0" dirty="0"/>
                        <a:t> unit</a:t>
                      </a:r>
                      <a:r>
                        <a:rPr lang="en-US" sz="2400" dirty="0"/>
                        <a:t>-level</a:t>
                      </a:r>
                    </a:p>
                  </a:txBody>
                  <a:tcPr marL="82748" marR="82748"/>
                </a:tc>
                <a:extLst>
                  <a:ext uri="{0D108BD9-81ED-4DB2-BD59-A6C34878D82A}">
                    <a16:rowId xmlns:a16="http://schemas.microsoft.com/office/drawing/2014/main" val="10000"/>
                  </a:ext>
                </a:extLst>
              </a:tr>
              <a:tr h="2533263">
                <a:tc>
                  <a:txBody>
                    <a:bodyPr/>
                    <a:lstStyle/>
                    <a:p>
                      <a:r>
                        <a:rPr lang="en-US" sz="2400" kern="1200" dirty="0">
                          <a:solidFill>
                            <a:schemeClr val="dk1"/>
                          </a:solidFill>
                          <a:effectLst/>
                          <a:latin typeface="+mn-lt"/>
                          <a:ea typeface="+mn-ea"/>
                          <a:cs typeface="+mn-cs"/>
                        </a:rPr>
                        <a:t>“foster” </a:t>
                      </a:r>
                    </a:p>
                    <a:p>
                      <a:r>
                        <a:rPr lang="en-US" sz="2400" kern="1200" dirty="0">
                          <a:solidFill>
                            <a:schemeClr val="dk1"/>
                          </a:solidFill>
                          <a:effectLst/>
                          <a:latin typeface="+mn-lt"/>
                          <a:ea typeface="+mn-ea"/>
                          <a:cs typeface="+mn-cs"/>
                        </a:rPr>
                        <a:t>“empower,” “cultivate” </a:t>
                      </a:r>
                    </a:p>
                    <a:p>
                      <a:r>
                        <a:rPr lang="en-US" sz="2400" kern="1200" dirty="0">
                          <a:solidFill>
                            <a:schemeClr val="dk1"/>
                          </a:solidFill>
                          <a:effectLst/>
                          <a:latin typeface="+mn-lt"/>
                          <a:ea typeface="+mn-ea"/>
                          <a:cs typeface="+mn-cs"/>
                        </a:rPr>
                        <a:t>“educate” </a:t>
                      </a:r>
                    </a:p>
                    <a:p>
                      <a:r>
                        <a:rPr lang="en-US" sz="2400" kern="1200" dirty="0">
                          <a:solidFill>
                            <a:schemeClr val="dk1"/>
                          </a:solidFill>
                          <a:effectLst/>
                          <a:latin typeface="+mn-lt"/>
                          <a:ea typeface="+mn-ea"/>
                          <a:cs typeface="+mn-cs"/>
                        </a:rPr>
                        <a:t>“advance” “encourage” </a:t>
                      </a:r>
                      <a:endParaRPr lang="en-US" sz="2400" dirty="0"/>
                    </a:p>
                  </a:txBody>
                  <a:tcPr marL="82748" marR="82748"/>
                </a:tc>
                <a:tc>
                  <a:txBody>
                    <a:bodyPr/>
                    <a:lstStyle/>
                    <a:p>
                      <a:r>
                        <a:rPr lang="en-US" sz="2400" kern="1200" dirty="0">
                          <a:solidFill>
                            <a:schemeClr val="dk1"/>
                          </a:solidFill>
                          <a:effectLst/>
                          <a:latin typeface="+mn-lt"/>
                          <a:ea typeface="+mn-ea"/>
                          <a:cs typeface="+mn-cs"/>
                        </a:rPr>
                        <a:t>“support” </a:t>
                      </a:r>
                    </a:p>
                    <a:p>
                      <a:r>
                        <a:rPr lang="en-US" sz="2400" kern="1200" dirty="0">
                          <a:solidFill>
                            <a:schemeClr val="dk1"/>
                          </a:solidFill>
                          <a:effectLst/>
                          <a:latin typeface="+mn-lt"/>
                          <a:ea typeface="+mn-ea"/>
                          <a:cs typeface="+mn-cs"/>
                        </a:rPr>
                        <a:t>“develop” </a:t>
                      </a:r>
                    </a:p>
                    <a:p>
                      <a:r>
                        <a:rPr lang="en-US" sz="2400" kern="1200" dirty="0">
                          <a:solidFill>
                            <a:schemeClr val="dk1"/>
                          </a:solidFill>
                          <a:effectLst/>
                          <a:latin typeface="+mn-lt"/>
                          <a:ea typeface="+mn-ea"/>
                          <a:cs typeface="+mn-cs"/>
                        </a:rPr>
                        <a:t>“connect” </a:t>
                      </a:r>
                    </a:p>
                    <a:p>
                      <a:r>
                        <a:rPr lang="en-US" sz="2400" kern="1200" dirty="0">
                          <a:solidFill>
                            <a:schemeClr val="dk1"/>
                          </a:solidFill>
                          <a:effectLst/>
                          <a:latin typeface="+mn-lt"/>
                          <a:ea typeface="+mn-ea"/>
                          <a:cs typeface="+mn-cs"/>
                        </a:rPr>
                        <a:t>“enable” </a:t>
                      </a:r>
                    </a:p>
                    <a:p>
                      <a:r>
                        <a:rPr lang="en-US" sz="2400" kern="1200" dirty="0">
                          <a:solidFill>
                            <a:schemeClr val="dk1"/>
                          </a:solidFill>
                          <a:effectLst/>
                          <a:latin typeface="+mn-lt"/>
                          <a:ea typeface="+mn-ea"/>
                          <a:cs typeface="+mn-cs"/>
                        </a:rPr>
                        <a:t>“sustain” </a:t>
                      </a:r>
                      <a:endParaRPr lang="en-US" sz="2400" dirty="0"/>
                    </a:p>
                  </a:txBody>
                  <a:tcPr marL="82748" marR="82748"/>
                </a:tc>
                <a:tc>
                  <a:txBody>
                    <a:bodyPr/>
                    <a:lstStyle/>
                    <a:p>
                      <a:r>
                        <a:rPr lang="en-US" sz="2400" kern="1200" dirty="0">
                          <a:solidFill>
                            <a:schemeClr val="dk1"/>
                          </a:solidFill>
                          <a:effectLst/>
                          <a:latin typeface="+mn-lt"/>
                          <a:ea typeface="+mn-ea"/>
                          <a:cs typeface="+mn-cs"/>
                        </a:rPr>
                        <a:t>“preserve” </a:t>
                      </a:r>
                    </a:p>
                    <a:p>
                      <a:r>
                        <a:rPr lang="en-US" sz="2400" kern="1200" dirty="0">
                          <a:solidFill>
                            <a:schemeClr val="dk1"/>
                          </a:solidFill>
                          <a:effectLst/>
                          <a:latin typeface="+mn-lt"/>
                          <a:ea typeface="+mn-ea"/>
                          <a:cs typeface="+mn-cs"/>
                        </a:rPr>
                        <a:t>“collect” </a:t>
                      </a:r>
                    </a:p>
                    <a:p>
                      <a:r>
                        <a:rPr lang="en-US" sz="2400" kern="1200" dirty="0">
                          <a:solidFill>
                            <a:schemeClr val="dk1"/>
                          </a:solidFill>
                          <a:effectLst/>
                          <a:latin typeface="+mn-lt"/>
                          <a:ea typeface="+mn-ea"/>
                          <a:cs typeface="+mn-cs"/>
                        </a:rPr>
                        <a:t>“organize” </a:t>
                      </a:r>
                    </a:p>
                    <a:p>
                      <a:r>
                        <a:rPr lang="en-US" sz="2400" kern="1200" dirty="0">
                          <a:solidFill>
                            <a:schemeClr val="dk1"/>
                          </a:solidFill>
                          <a:effectLst/>
                          <a:latin typeface="+mn-lt"/>
                          <a:ea typeface="+mn-ea"/>
                          <a:cs typeface="+mn-cs"/>
                        </a:rPr>
                        <a:t>“provide access” </a:t>
                      </a:r>
                      <a:endParaRPr lang="en-US" sz="2400" dirty="0"/>
                    </a:p>
                  </a:txBody>
                  <a:tcPr marL="82748" marR="82748"/>
                </a:tc>
                <a:extLst>
                  <a:ext uri="{0D108BD9-81ED-4DB2-BD59-A6C34878D82A}">
                    <a16:rowId xmlns:a16="http://schemas.microsoft.com/office/drawing/2014/main" val="10001"/>
                  </a:ext>
                </a:extLst>
              </a:tr>
            </a:tbl>
          </a:graphicData>
        </a:graphic>
      </p:graphicFrame>
      <p:sp>
        <p:nvSpPr>
          <p:cNvPr id="3" name="Text Placeholder 2"/>
          <p:cNvSpPr>
            <a:spLocks noGrp="1"/>
          </p:cNvSpPr>
          <p:nvPr>
            <p:ph type="body" sz="half" idx="2"/>
          </p:nvPr>
        </p:nvSpPr>
        <p:spPr>
          <a:xfrm>
            <a:off x="498518" y="869430"/>
            <a:ext cx="7558960" cy="1034823"/>
          </a:xfrm>
        </p:spPr>
        <p:txBody>
          <a:bodyPr/>
          <a:lstStyle/>
          <a:p>
            <a:r>
              <a:rPr lang="en-US" sz="3600" dirty="0"/>
              <a:t>Mission statements</a:t>
            </a:r>
          </a:p>
        </p:txBody>
      </p:sp>
      <p:sp>
        <p:nvSpPr>
          <p:cNvPr id="6" name="Slide Number Placeholder 5"/>
          <p:cNvSpPr>
            <a:spLocks noGrp="1"/>
          </p:cNvSpPr>
          <p:nvPr>
            <p:ph type="sldNum" sz="quarter" idx="12"/>
          </p:nvPr>
        </p:nvSpPr>
        <p:spPr/>
        <p:txBody>
          <a:bodyPr/>
          <a:lstStyle/>
          <a:p>
            <a:fld id="{F247A315-7C05-1742-931D-7D20AABA8509}" type="slidenum">
              <a:rPr lang="en-US" smtClean="0"/>
              <a:t>14</a:t>
            </a:fld>
            <a:endParaRPr lang="en-US"/>
          </a:p>
        </p:txBody>
      </p:sp>
      <p:sp>
        <p:nvSpPr>
          <p:cNvPr id="7" name="Footer Placeholder 3">
            <a:extLst>
              <a:ext uri="{FF2B5EF4-FFF2-40B4-BE49-F238E27FC236}">
                <a16:creationId xmlns:a16="http://schemas.microsoft.com/office/drawing/2014/main" id="{C1EC6CDA-7387-6A43-AC56-D9C9C7C73BEE}"/>
              </a:ext>
            </a:extLst>
          </p:cNvPr>
          <p:cNvSpPr>
            <a:spLocks noGrp="1"/>
          </p:cNvSpPr>
          <p:nvPr>
            <p:ph type="ftr" sz="quarter" idx="11"/>
          </p:nvPr>
        </p:nvSpPr>
        <p:spPr>
          <a:xfrm>
            <a:off x="201706" y="6423585"/>
            <a:ext cx="6122894" cy="365125"/>
          </a:xfrm>
        </p:spPr>
        <p:txBody>
          <a:bodyPr/>
          <a:lstStyle/>
          <a:p>
            <a:r>
              <a:rPr lang="en-US" dirty="0"/>
              <a:t>Todd-Diaz, SAA Research Forum 2019</a:t>
            </a:r>
          </a:p>
        </p:txBody>
      </p:sp>
    </p:spTree>
    <p:extLst>
      <p:ext uri="{BB962C8B-B14F-4D97-AF65-F5344CB8AC3E}">
        <p14:creationId xmlns:p14="http://schemas.microsoft.com/office/powerpoint/2010/main" val="5374983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34471"/>
            <a:ext cx="7556313" cy="779929"/>
          </a:xfrm>
        </p:spPr>
        <p:txBody>
          <a:bodyPr/>
          <a:lstStyle/>
          <a:p>
            <a:r>
              <a:rPr lang="en-US" sz="2400" dirty="0"/>
              <a:t>Administrator findings</a:t>
            </a:r>
            <a:r>
              <a:rPr lang="en-US" sz="2800" dirty="0"/>
              <a:t> </a:t>
            </a:r>
          </a:p>
        </p:txBody>
      </p:sp>
      <p:sp>
        <p:nvSpPr>
          <p:cNvPr id="3" name="Content Placeholder 2"/>
          <p:cNvSpPr>
            <a:spLocks noGrp="1"/>
          </p:cNvSpPr>
          <p:nvPr>
            <p:ph idx="1"/>
          </p:nvPr>
        </p:nvSpPr>
        <p:spPr>
          <a:xfrm>
            <a:off x="498474" y="1694329"/>
            <a:ext cx="7866037" cy="4856373"/>
          </a:xfrm>
        </p:spPr>
        <p:txBody>
          <a:bodyPr>
            <a:normAutofit fontScale="92500" lnSpcReduction="10000"/>
          </a:bodyPr>
          <a:lstStyle/>
          <a:p>
            <a:r>
              <a:rPr lang="en-US" sz="2400" dirty="0"/>
              <a:t>“An army of three is not very strong. We have 15 faculty; so a</a:t>
            </a:r>
            <a:r>
              <a:rPr lang="en-US" sz="2400" dirty="0">
                <a:solidFill>
                  <a:srgbClr val="FB6602"/>
                </a:solidFill>
              </a:rPr>
              <a:t> library of 15 is stronger than an army of three</a:t>
            </a:r>
            <a:r>
              <a:rPr lang="en-US" sz="2400" dirty="0"/>
              <a:t>” (Barbara, Dean, Institution 4).</a:t>
            </a:r>
          </a:p>
          <a:p>
            <a:r>
              <a:rPr lang="en-US" sz="2400" dirty="0"/>
              <a:t>“Some of the benefits of the arrangement as it is now, we work together</a:t>
            </a:r>
            <a:r>
              <a:rPr lang="mr-IN" sz="2400" dirty="0"/>
              <a:t>…</a:t>
            </a:r>
            <a:r>
              <a:rPr lang="en-US" sz="2400" dirty="0"/>
              <a:t>our point of view is we're trying </a:t>
            </a:r>
            <a:r>
              <a:rPr lang="en-US" sz="2400" dirty="0">
                <a:solidFill>
                  <a:schemeClr val="accent3"/>
                </a:solidFill>
              </a:rPr>
              <a:t>to make something [users] don't have to worry about </a:t>
            </a:r>
            <a:r>
              <a:rPr lang="en-US" sz="2400" dirty="0"/>
              <a:t>(Sheldon, Head of Branch Library, Institution 3).</a:t>
            </a:r>
          </a:p>
          <a:p>
            <a:r>
              <a:rPr lang="en-US" sz="2400" dirty="0"/>
              <a:t>“Everyone knows that we're </a:t>
            </a:r>
            <a:r>
              <a:rPr lang="en-US" sz="2400" dirty="0">
                <a:solidFill>
                  <a:schemeClr val="accent3"/>
                </a:solidFill>
              </a:rPr>
              <a:t>part of the library</a:t>
            </a:r>
            <a:r>
              <a:rPr lang="en-US" sz="2400" dirty="0"/>
              <a:t>…Our current dean has been very much a proponent of that… So now the librarians can have </a:t>
            </a:r>
            <a:r>
              <a:rPr lang="en-US" sz="2400" dirty="0">
                <a:solidFill>
                  <a:schemeClr val="accent3"/>
                </a:solidFill>
              </a:rPr>
              <a:t>easier access</a:t>
            </a:r>
            <a:r>
              <a:rPr lang="en-US" sz="2400" dirty="0"/>
              <a:t>. They never had access to [us] before... And there was always a barrier and it was a </a:t>
            </a:r>
            <a:r>
              <a:rPr lang="en-US" sz="2400" dirty="0">
                <a:solidFill>
                  <a:schemeClr val="accent3"/>
                </a:solidFill>
              </a:rPr>
              <a:t>physical and a relationship barrier</a:t>
            </a:r>
            <a:r>
              <a:rPr lang="en-US" sz="2400" dirty="0"/>
              <a:t>. That has changed ” (Bella, Head of Archives Unit_2, Institution 5).</a:t>
            </a:r>
          </a:p>
          <a:p>
            <a:pPr lvl="1"/>
            <a:endParaRPr lang="en-US" dirty="0"/>
          </a:p>
        </p:txBody>
      </p:sp>
      <p:sp>
        <p:nvSpPr>
          <p:cNvPr id="4" name="Text Placeholder 3"/>
          <p:cNvSpPr>
            <a:spLocks noGrp="1"/>
          </p:cNvSpPr>
          <p:nvPr>
            <p:ph type="body" sz="half" idx="2"/>
          </p:nvPr>
        </p:nvSpPr>
        <p:spPr>
          <a:xfrm>
            <a:off x="498518" y="914400"/>
            <a:ext cx="7558960" cy="989853"/>
          </a:xfrm>
        </p:spPr>
        <p:txBody>
          <a:bodyPr/>
          <a:lstStyle/>
          <a:p>
            <a:r>
              <a:rPr lang="en-US" sz="3600" dirty="0"/>
              <a:t>Proximity supports collaboration</a:t>
            </a:r>
          </a:p>
        </p:txBody>
      </p:sp>
      <p:sp>
        <p:nvSpPr>
          <p:cNvPr id="6" name="Slide Number Placeholder 5"/>
          <p:cNvSpPr>
            <a:spLocks noGrp="1"/>
          </p:cNvSpPr>
          <p:nvPr>
            <p:ph type="sldNum" sz="quarter" idx="12"/>
          </p:nvPr>
        </p:nvSpPr>
        <p:spPr/>
        <p:txBody>
          <a:bodyPr/>
          <a:lstStyle/>
          <a:p>
            <a:fld id="{F247A315-7C05-1742-931D-7D20AABA8509}" type="slidenum">
              <a:rPr lang="en-US" smtClean="0"/>
              <a:t>15</a:t>
            </a:fld>
            <a:endParaRPr lang="en-US"/>
          </a:p>
        </p:txBody>
      </p:sp>
      <p:sp>
        <p:nvSpPr>
          <p:cNvPr id="7" name="Footer Placeholder 3">
            <a:extLst>
              <a:ext uri="{FF2B5EF4-FFF2-40B4-BE49-F238E27FC236}">
                <a16:creationId xmlns:a16="http://schemas.microsoft.com/office/drawing/2014/main" id="{762CC1BD-2CC9-2D45-81A1-C3350EC0BF63}"/>
              </a:ext>
            </a:extLst>
          </p:cNvPr>
          <p:cNvSpPr>
            <a:spLocks noGrp="1"/>
          </p:cNvSpPr>
          <p:nvPr>
            <p:ph type="ftr" sz="quarter" idx="11"/>
          </p:nvPr>
        </p:nvSpPr>
        <p:spPr>
          <a:xfrm>
            <a:off x="201706" y="6423585"/>
            <a:ext cx="6122894" cy="365125"/>
          </a:xfrm>
        </p:spPr>
        <p:txBody>
          <a:bodyPr/>
          <a:lstStyle/>
          <a:p>
            <a:r>
              <a:rPr lang="en-US" dirty="0"/>
              <a:t>Todd-Diaz, SAA Research Forum 2019</a:t>
            </a:r>
          </a:p>
        </p:txBody>
      </p:sp>
    </p:spTree>
    <p:extLst>
      <p:ext uri="{BB962C8B-B14F-4D97-AF65-F5344CB8AC3E}">
        <p14:creationId xmlns:p14="http://schemas.microsoft.com/office/powerpoint/2010/main" val="13990904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34471"/>
            <a:ext cx="7556313" cy="734959"/>
          </a:xfrm>
        </p:spPr>
        <p:txBody>
          <a:bodyPr/>
          <a:lstStyle/>
          <a:p>
            <a:r>
              <a:rPr lang="en-US" sz="2400" dirty="0"/>
              <a:t>User findings</a:t>
            </a:r>
          </a:p>
        </p:txBody>
      </p:sp>
      <p:sp>
        <p:nvSpPr>
          <p:cNvPr id="3" name="Content Placeholder 2"/>
          <p:cNvSpPr>
            <a:spLocks noGrp="1"/>
          </p:cNvSpPr>
          <p:nvPr>
            <p:ph idx="1"/>
          </p:nvPr>
        </p:nvSpPr>
        <p:spPr>
          <a:xfrm>
            <a:off x="498474" y="1904253"/>
            <a:ext cx="7731126" cy="4616468"/>
          </a:xfrm>
        </p:spPr>
        <p:txBody>
          <a:bodyPr>
            <a:normAutofit/>
          </a:bodyPr>
          <a:lstStyle/>
          <a:p>
            <a:r>
              <a:rPr lang="en-US" sz="2400" dirty="0"/>
              <a:t>Acknowledge the </a:t>
            </a:r>
            <a:r>
              <a:rPr lang="en-US" sz="2400" dirty="0">
                <a:solidFill>
                  <a:srgbClr val="FF6700"/>
                </a:solidFill>
              </a:rPr>
              <a:t>variety of materials </a:t>
            </a:r>
            <a:r>
              <a:rPr lang="en-US" sz="2400" dirty="0"/>
              <a:t>in archives (n=27), but many only mention one or two formats.</a:t>
            </a:r>
            <a:endParaRPr lang="en-US" sz="400" dirty="0"/>
          </a:p>
          <a:p>
            <a:r>
              <a:rPr lang="en-US" sz="2400" dirty="0"/>
              <a:t>Perceive archives</a:t>
            </a:r>
            <a:r>
              <a:rPr lang="en-US" sz="2400" dirty="0">
                <a:solidFill>
                  <a:schemeClr val="tx2"/>
                </a:solidFill>
              </a:rPr>
              <a:t> </a:t>
            </a:r>
            <a:r>
              <a:rPr lang="en-US" sz="2400" dirty="0">
                <a:solidFill>
                  <a:schemeClr val="accent3"/>
                </a:solidFill>
              </a:rPr>
              <a:t>in relation to </a:t>
            </a:r>
            <a:r>
              <a:rPr lang="en-US" sz="2400" dirty="0"/>
              <a:t>libraries.</a:t>
            </a:r>
            <a:endParaRPr lang="en-US" sz="400" dirty="0"/>
          </a:p>
          <a:p>
            <a:r>
              <a:rPr lang="en-US" sz="2400" dirty="0"/>
              <a:t>More users mentioned librarians (n=5) than archivists (n=1), though many (n=11) seemed to be </a:t>
            </a:r>
            <a:r>
              <a:rPr lang="en-US" sz="2400" dirty="0">
                <a:solidFill>
                  <a:srgbClr val="FF6700"/>
                </a:solidFill>
              </a:rPr>
              <a:t>indirectly aware of archivists’ work</a:t>
            </a:r>
            <a:r>
              <a:rPr lang="en-US" sz="2400" dirty="0">
                <a:solidFill>
                  <a:schemeClr val="tx2"/>
                </a:solidFill>
              </a:rPr>
              <a:t>.</a:t>
            </a:r>
          </a:p>
          <a:p>
            <a:r>
              <a:rPr lang="en-US" sz="2400" dirty="0"/>
              <a:t>Associate a sense of </a:t>
            </a:r>
            <a:r>
              <a:rPr lang="en-US" sz="2400" dirty="0">
                <a:solidFill>
                  <a:schemeClr val="accent3"/>
                </a:solidFill>
              </a:rPr>
              <a:t>exploration and anticipation </a:t>
            </a:r>
            <a:r>
              <a:rPr lang="en-US" sz="2400" dirty="0"/>
              <a:t>when conducting research in the archives.</a:t>
            </a:r>
          </a:p>
          <a:p>
            <a:r>
              <a:rPr lang="en-US" sz="2400" dirty="0"/>
              <a:t>Perceive archives as only relevant to </a:t>
            </a:r>
            <a:r>
              <a:rPr lang="en-US" sz="2400" dirty="0">
                <a:solidFill>
                  <a:schemeClr val="accent3"/>
                </a:solidFill>
              </a:rPr>
              <a:t>certain users</a:t>
            </a:r>
            <a:r>
              <a:rPr lang="en-US" sz="2400" dirty="0"/>
              <a:t>.</a:t>
            </a:r>
          </a:p>
          <a:p>
            <a:pPr lvl="1"/>
            <a:endParaRPr lang="en-US" sz="2000" dirty="0"/>
          </a:p>
          <a:p>
            <a:pPr lvl="1"/>
            <a:endParaRPr lang="en-US" dirty="0"/>
          </a:p>
          <a:p>
            <a:pPr lvl="1"/>
            <a:endParaRPr lang="en-US" dirty="0"/>
          </a:p>
        </p:txBody>
      </p:sp>
      <p:sp>
        <p:nvSpPr>
          <p:cNvPr id="4" name="Text Placeholder 3"/>
          <p:cNvSpPr>
            <a:spLocks noGrp="1"/>
          </p:cNvSpPr>
          <p:nvPr>
            <p:ph type="body" sz="half" idx="2"/>
          </p:nvPr>
        </p:nvSpPr>
        <p:spPr>
          <a:xfrm>
            <a:off x="498518" y="869430"/>
            <a:ext cx="7558960" cy="1034823"/>
          </a:xfrm>
        </p:spPr>
        <p:txBody>
          <a:bodyPr/>
          <a:lstStyle/>
          <a:p>
            <a:r>
              <a:rPr lang="en-US" sz="3600" dirty="0"/>
              <a:t>Network of unique collections</a:t>
            </a:r>
          </a:p>
        </p:txBody>
      </p:sp>
      <p:sp>
        <p:nvSpPr>
          <p:cNvPr id="6" name="Slide Number Placeholder 5"/>
          <p:cNvSpPr>
            <a:spLocks noGrp="1"/>
          </p:cNvSpPr>
          <p:nvPr>
            <p:ph type="sldNum" sz="quarter" idx="12"/>
          </p:nvPr>
        </p:nvSpPr>
        <p:spPr/>
        <p:txBody>
          <a:bodyPr/>
          <a:lstStyle/>
          <a:p>
            <a:fld id="{F247A315-7C05-1742-931D-7D20AABA8509}" type="slidenum">
              <a:rPr lang="en-US" smtClean="0"/>
              <a:t>16</a:t>
            </a:fld>
            <a:endParaRPr lang="en-US"/>
          </a:p>
        </p:txBody>
      </p:sp>
      <p:sp>
        <p:nvSpPr>
          <p:cNvPr id="7" name="Footer Placeholder 3">
            <a:extLst>
              <a:ext uri="{FF2B5EF4-FFF2-40B4-BE49-F238E27FC236}">
                <a16:creationId xmlns:a16="http://schemas.microsoft.com/office/drawing/2014/main" id="{A9677FD2-8345-0546-BEBD-321752A43ECA}"/>
              </a:ext>
            </a:extLst>
          </p:cNvPr>
          <p:cNvSpPr>
            <a:spLocks noGrp="1"/>
          </p:cNvSpPr>
          <p:nvPr>
            <p:ph type="ftr" sz="quarter" idx="11"/>
          </p:nvPr>
        </p:nvSpPr>
        <p:spPr>
          <a:xfrm>
            <a:off x="201706" y="6423585"/>
            <a:ext cx="6122894" cy="365125"/>
          </a:xfrm>
        </p:spPr>
        <p:txBody>
          <a:bodyPr/>
          <a:lstStyle/>
          <a:p>
            <a:r>
              <a:rPr lang="en-US" dirty="0"/>
              <a:t>Todd-Diaz, SAA Research Forum 2019</a:t>
            </a:r>
          </a:p>
        </p:txBody>
      </p:sp>
    </p:spTree>
    <p:extLst>
      <p:ext uri="{BB962C8B-B14F-4D97-AF65-F5344CB8AC3E}">
        <p14:creationId xmlns:p14="http://schemas.microsoft.com/office/powerpoint/2010/main" val="35198928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Further </a:t>
            </a:r>
            <a:r>
              <a:rPr lang="en-US" dirty="0">
                <a:solidFill>
                  <a:schemeClr val="accent3"/>
                </a:solidFill>
              </a:rPr>
              <a:t>research</a:t>
            </a:r>
          </a:p>
        </p:txBody>
      </p:sp>
      <p:sp>
        <p:nvSpPr>
          <p:cNvPr id="3" name="Content Placeholder 2"/>
          <p:cNvSpPr>
            <a:spLocks noGrp="1"/>
          </p:cNvSpPr>
          <p:nvPr>
            <p:ph idx="1"/>
          </p:nvPr>
        </p:nvSpPr>
        <p:spPr>
          <a:xfrm>
            <a:off x="396077" y="2128603"/>
            <a:ext cx="7761106" cy="4373381"/>
          </a:xfrm>
        </p:spPr>
        <p:txBody>
          <a:bodyPr>
            <a:normAutofit/>
          </a:bodyPr>
          <a:lstStyle/>
          <a:p>
            <a:r>
              <a:rPr lang="en-US" sz="2800" dirty="0"/>
              <a:t>Study </a:t>
            </a:r>
            <a:r>
              <a:rPr lang="en-US" sz="2800" dirty="0">
                <a:solidFill>
                  <a:schemeClr val="accent3"/>
                </a:solidFill>
              </a:rPr>
              <a:t>alternative </a:t>
            </a:r>
            <a:r>
              <a:rPr lang="en-US" sz="2800" dirty="0"/>
              <a:t>administrative structures.</a:t>
            </a:r>
          </a:p>
          <a:p>
            <a:endParaRPr lang="en-US" sz="400" dirty="0"/>
          </a:p>
          <a:p>
            <a:r>
              <a:rPr lang="en-US" sz="2800" dirty="0"/>
              <a:t>Explore the </a:t>
            </a:r>
            <a:r>
              <a:rPr lang="en-US" sz="2800" dirty="0">
                <a:solidFill>
                  <a:schemeClr val="accent3"/>
                </a:solidFill>
              </a:rPr>
              <a:t>skills, qualifications, and expectations</a:t>
            </a:r>
            <a:r>
              <a:rPr lang="en-US" sz="2800" dirty="0"/>
              <a:t> of upper library administrators.</a:t>
            </a:r>
          </a:p>
          <a:p>
            <a:endParaRPr lang="en-US" sz="400" dirty="0"/>
          </a:p>
          <a:p>
            <a:r>
              <a:rPr lang="en-US" sz="2800" dirty="0"/>
              <a:t>Model the relationship between the </a:t>
            </a:r>
            <a:r>
              <a:rPr lang="en-US" sz="2800" dirty="0">
                <a:solidFill>
                  <a:schemeClr val="accent3"/>
                </a:solidFill>
              </a:rPr>
              <a:t>professional identities </a:t>
            </a:r>
            <a:r>
              <a:rPr lang="en-US" sz="2800" dirty="0"/>
              <a:t>of special collections professionals and archives professionals.   </a:t>
            </a:r>
          </a:p>
        </p:txBody>
      </p:sp>
      <p:sp>
        <p:nvSpPr>
          <p:cNvPr id="5" name="Slide Number Placeholder 4"/>
          <p:cNvSpPr>
            <a:spLocks noGrp="1"/>
          </p:cNvSpPr>
          <p:nvPr>
            <p:ph type="sldNum" sz="quarter" idx="12"/>
          </p:nvPr>
        </p:nvSpPr>
        <p:spPr/>
        <p:txBody>
          <a:bodyPr/>
          <a:lstStyle/>
          <a:p>
            <a:fld id="{F247A315-7C05-1742-931D-7D20AABA8509}" type="slidenum">
              <a:rPr lang="en-US" smtClean="0"/>
              <a:t>17</a:t>
            </a:fld>
            <a:endParaRPr lang="en-US"/>
          </a:p>
        </p:txBody>
      </p:sp>
      <p:sp>
        <p:nvSpPr>
          <p:cNvPr id="6" name="Footer Placeholder 3">
            <a:extLst>
              <a:ext uri="{FF2B5EF4-FFF2-40B4-BE49-F238E27FC236}">
                <a16:creationId xmlns:a16="http://schemas.microsoft.com/office/drawing/2014/main" id="{74CEB19A-4E60-1545-80DE-7633DD4BB8C3}"/>
              </a:ext>
            </a:extLst>
          </p:cNvPr>
          <p:cNvSpPr>
            <a:spLocks noGrp="1"/>
          </p:cNvSpPr>
          <p:nvPr>
            <p:ph type="ftr" sz="quarter" idx="11"/>
          </p:nvPr>
        </p:nvSpPr>
        <p:spPr>
          <a:xfrm>
            <a:off x="201706" y="6423585"/>
            <a:ext cx="6122894" cy="365125"/>
          </a:xfrm>
        </p:spPr>
        <p:txBody>
          <a:bodyPr/>
          <a:lstStyle/>
          <a:p>
            <a:r>
              <a:rPr lang="en-US" dirty="0"/>
              <a:t>Todd-Diaz, SAA Research Forum 2019</a:t>
            </a:r>
          </a:p>
        </p:txBody>
      </p:sp>
    </p:spTree>
    <p:extLst>
      <p:ext uri="{BB962C8B-B14F-4D97-AF65-F5344CB8AC3E}">
        <p14:creationId xmlns:p14="http://schemas.microsoft.com/office/powerpoint/2010/main" val="1467313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Point of </a:t>
            </a:r>
            <a:r>
              <a:rPr lang="en-US" dirty="0">
                <a:solidFill>
                  <a:schemeClr val="accent3"/>
                </a:solidFill>
              </a:rPr>
              <a:t>departure</a:t>
            </a:r>
          </a:p>
        </p:txBody>
      </p:sp>
      <p:sp>
        <p:nvSpPr>
          <p:cNvPr id="3" name="Content Placeholder 2"/>
          <p:cNvSpPr>
            <a:spLocks noGrp="1"/>
          </p:cNvSpPr>
          <p:nvPr>
            <p:ph idx="1"/>
          </p:nvPr>
        </p:nvSpPr>
        <p:spPr>
          <a:xfrm>
            <a:off x="407269" y="2074651"/>
            <a:ext cx="8089286" cy="4576313"/>
          </a:xfrm>
        </p:spPr>
        <p:txBody>
          <a:bodyPr>
            <a:normAutofit/>
          </a:bodyPr>
          <a:lstStyle/>
          <a:p>
            <a:r>
              <a:rPr lang="en-US" sz="2800" dirty="0"/>
              <a:t>Libraries and archives have existed </a:t>
            </a:r>
            <a:r>
              <a:rPr lang="en-US" sz="2800" dirty="0">
                <a:solidFill>
                  <a:srgbClr val="FF6700"/>
                </a:solidFill>
              </a:rPr>
              <a:t>separately</a:t>
            </a:r>
            <a:r>
              <a:rPr lang="en-US" sz="2800" dirty="0"/>
              <a:t>.</a:t>
            </a:r>
          </a:p>
          <a:p>
            <a:endParaRPr lang="en-US" sz="800" dirty="0"/>
          </a:p>
          <a:p>
            <a:r>
              <a:rPr lang="en-US" sz="2800" dirty="0"/>
              <a:t>The majority of academic archives in the US </a:t>
            </a:r>
            <a:r>
              <a:rPr lang="en-US" sz="2800" dirty="0">
                <a:solidFill>
                  <a:schemeClr val="accent3"/>
                </a:solidFill>
              </a:rPr>
              <a:t>exist organizationally</a:t>
            </a:r>
            <a:r>
              <a:rPr lang="en-US" sz="2800" dirty="0"/>
              <a:t> in libraries.</a:t>
            </a:r>
          </a:p>
          <a:p>
            <a:endParaRPr lang="en-US" sz="800" dirty="0"/>
          </a:p>
          <a:p>
            <a:r>
              <a:rPr lang="en-US" sz="2800" dirty="0"/>
              <a:t>Within the last decade, research on the </a:t>
            </a:r>
            <a:r>
              <a:rPr lang="en-US" sz="2800" dirty="0">
                <a:solidFill>
                  <a:srgbClr val="FF6700"/>
                </a:solidFill>
              </a:rPr>
              <a:t>convergence</a:t>
            </a:r>
            <a:r>
              <a:rPr lang="en-US" sz="2800" dirty="0"/>
              <a:t> between libraries and archives has increased. </a:t>
            </a:r>
          </a:p>
        </p:txBody>
      </p:sp>
      <p:sp>
        <p:nvSpPr>
          <p:cNvPr id="5" name="Slide Number Placeholder 4"/>
          <p:cNvSpPr>
            <a:spLocks noGrp="1"/>
          </p:cNvSpPr>
          <p:nvPr>
            <p:ph type="sldNum" sz="quarter" idx="12"/>
          </p:nvPr>
        </p:nvSpPr>
        <p:spPr/>
        <p:txBody>
          <a:bodyPr/>
          <a:lstStyle/>
          <a:p>
            <a:fld id="{F247A315-7C05-1742-931D-7D20AABA8509}" type="slidenum">
              <a:rPr lang="en-US" smtClean="0"/>
              <a:t>2</a:t>
            </a:fld>
            <a:endParaRPr lang="en-US"/>
          </a:p>
        </p:txBody>
      </p:sp>
      <p:sp>
        <p:nvSpPr>
          <p:cNvPr id="6" name="Footer Placeholder 3">
            <a:extLst>
              <a:ext uri="{FF2B5EF4-FFF2-40B4-BE49-F238E27FC236}">
                <a16:creationId xmlns:a16="http://schemas.microsoft.com/office/drawing/2014/main" id="{E86F10D0-8133-4C41-9422-B792E6DA474B}"/>
              </a:ext>
            </a:extLst>
          </p:cNvPr>
          <p:cNvSpPr>
            <a:spLocks noGrp="1"/>
          </p:cNvSpPr>
          <p:nvPr>
            <p:ph type="ftr" sz="quarter" idx="11"/>
          </p:nvPr>
        </p:nvSpPr>
        <p:spPr>
          <a:xfrm>
            <a:off x="201706" y="6423585"/>
            <a:ext cx="6122894" cy="365125"/>
          </a:xfrm>
        </p:spPr>
        <p:txBody>
          <a:bodyPr/>
          <a:lstStyle/>
          <a:p>
            <a:r>
              <a:rPr lang="en-US" dirty="0"/>
              <a:t>Todd-Diaz, SAA Research Forum 2019</a:t>
            </a:r>
          </a:p>
        </p:txBody>
      </p:sp>
    </p:spTree>
    <p:extLst>
      <p:ext uri="{BB962C8B-B14F-4D97-AF65-F5344CB8AC3E}">
        <p14:creationId xmlns:p14="http://schemas.microsoft.com/office/powerpoint/2010/main" val="366210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a:t>
            </a:r>
            <a:r>
              <a:rPr lang="en-US" dirty="0">
                <a:solidFill>
                  <a:srgbClr val="FF6700"/>
                </a:solidFill>
              </a:rPr>
              <a:t>questions</a:t>
            </a:r>
          </a:p>
        </p:txBody>
      </p:sp>
      <p:sp>
        <p:nvSpPr>
          <p:cNvPr id="3" name="Content Placeholder 2"/>
          <p:cNvSpPr>
            <a:spLocks noGrp="1"/>
          </p:cNvSpPr>
          <p:nvPr>
            <p:ph idx="1"/>
          </p:nvPr>
        </p:nvSpPr>
        <p:spPr>
          <a:xfrm>
            <a:off x="281131" y="1600200"/>
            <a:ext cx="6562934" cy="4817889"/>
          </a:xfrm>
        </p:spPr>
        <p:txBody>
          <a:bodyPr>
            <a:normAutofit/>
          </a:bodyPr>
          <a:lstStyle/>
          <a:p>
            <a:pPr marL="514350" indent="-514350">
              <a:buFont typeface="+mj-lt"/>
              <a:buAutoNum type="arabicPeriod"/>
            </a:pPr>
            <a:r>
              <a:rPr lang="en-US" sz="2600" dirty="0"/>
              <a:t>Is there a </a:t>
            </a:r>
            <a:r>
              <a:rPr lang="en-US" sz="2600" dirty="0">
                <a:solidFill>
                  <a:schemeClr val="accent3"/>
                </a:solidFill>
              </a:rPr>
              <a:t>perceived tension </a:t>
            </a:r>
            <a:r>
              <a:rPr lang="en-US" sz="2600" dirty="0"/>
              <a:t>between libraries and archives from an </a:t>
            </a:r>
            <a:r>
              <a:rPr lang="en-US" sz="2600" dirty="0">
                <a:solidFill>
                  <a:schemeClr val="accent3"/>
                </a:solidFill>
              </a:rPr>
              <a:t>administrative perspective</a:t>
            </a:r>
            <a:r>
              <a:rPr lang="en-US" sz="2600" dirty="0"/>
              <a:t>? How is that tension </a:t>
            </a:r>
            <a:r>
              <a:rPr lang="en-US" sz="2600" dirty="0">
                <a:solidFill>
                  <a:schemeClr val="accent3"/>
                </a:solidFill>
              </a:rPr>
              <a:t>expressed</a:t>
            </a:r>
            <a:r>
              <a:rPr lang="en-US" sz="2600" dirty="0"/>
              <a:t>?</a:t>
            </a:r>
          </a:p>
          <a:p>
            <a:pPr marL="514350" indent="-514350">
              <a:buFont typeface="+mj-lt"/>
              <a:buAutoNum type="arabicPeriod"/>
            </a:pPr>
            <a:r>
              <a:rPr lang="en-US" sz="2600" dirty="0"/>
              <a:t>What is the </a:t>
            </a:r>
            <a:r>
              <a:rPr lang="en-US" sz="2600" dirty="0">
                <a:solidFill>
                  <a:schemeClr val="accent3"/>
                </a:solidFill>
              </a:rPr>
              <a:t>corporate identity </a:t>
            </a:r>
            <a:r>
              <a:rPr lang="en-US" sz="2600" dirty="0"/>
              <a:t>of an archives within a library?</a:t>
            </a:r>
          </a:p>
          <a:p>
            <a:pPr>
              <a:buFont typeface="+mj-lt"/>
              <a:buAutoNum type="arabicPeriod"/>
            </a:pPr>
            <a:endParaRPr lang="en-US" sz="1000" dirty="0"/>
          </a:p>
          <a:p>
            <a:pPr marL="514350" indent="-514350">
              <a:buFont typeface="+mj-lt"/>
              <a:buAutoNum type="arabicPeriod"/>
            </a:pPr>
            <a:r>
              <a:rPr lang="en-US" sz="2600" dirty="0"/>
              <a:t>To what extent does the corporate identity of archives within libraries </a:t>
            </a:r>
            <a:r>
              <a:rPr lang="en-US" sz="2600" dirty="0">
                <a:solidFill>
                  <a:schemeClr val="accent3"/>
                </a:solidFill>
              </a:rPr>
              <a:t>affect the user experience</a:t>
            </a:r>
            <a:r>
              <a:rPr lang="en-US" sz="2600" dirty="0"/>
              <a:t>?</a:t>
            </a:r>
            <a:endParaRPr lang="en-US" dirty="0">
              <a:effectLst/>
            </a:endParaRPr>
          </a:p>
          <a:p>
            <a:pPr marL="0" indent="0">
              <a:buNone/>
            </a:pPr>
            <a:endParaRPr lang="en-US" dirty="0">
              <a:effectLst/>
            </a:endParaRPr>
          </a:p>
        </p:txBody>
      </p:sp>
      <p:sp>
        <p:nvSpPr>
          <p:cNvPr id="5" name="Right Brace 4"/>
          <p:cNvSpPr/>
          <p:nvPr/>
        </p:nvSpPr>
        <p:spPr>
          <a:xfrm>
            <a:off x="6533853" y="1605282"/>
            <a:ext cx="558283" cy="2815638"/>
          </a:xfrm>
          <a:prstGeom prst="rightBrace">
            <a:avLst/>
          </a:prstGeom>
          <a:noFill/>
          <a:ln w="38100" cmpd="sng"/>
        </p:spPr>
        <p:style>
          <a:lnRef idx="2">
            <a:schemeClr val="accent1"/>
          </a:lnRef>
          <a:fillRef idx="0">
            <a:schemeClr val="accent1"/>
          </a:fillRef>
          <a:effectRef idx="1">
            <a:schemeClr val="accent1"/>
          </a:effectRef>
          <a:fontRef idx="minor">
            <a:schemeClr val="tx1"/>
          </a:fontRef>
        </p:style>
        <p:txBody>
          <a:bodyPr/>
          <a:lstStyle/>
          <a:p>
            <a:endParaRPr lang="en-US">
              <a:solidFill>
                <a:schemeClr val="accent6"/>
              </a:solidFill>
            </a:endParaRPr>
          </a:p>
        </p:txBody>
      </p:sp>
      <p:sp>
        <p:nvSpPr>
          <p:cNvPr id="6" name="Right Brace 5"/>
          <p:cNvSpPr/>
          <p:nvPr/>
        </p:nvSpPr>
        <p:spPr>
          <a:xfrm>
            <a:off x="6533853" y="4811852"/>
            <a:ext cx="474629" cy="1518981"/>
          </a:xfrm>
          <a:prstGeom prst="rightBrace">
            <a:avLst/>
          </a:prstGeom>
          <a:ln w="38100" cmpd="sng"/>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Rectangle 6"/>
          <p:cNvSpPr/>
          <p:nvPr/>
        </p:nvSpPr>
        <p:spPr>
          <a:xfrm>
            <a:off x="7047259" y="5151177"/>
            <a:ext cx="2026460" cy="830997"/>
          </a:xfrm>
          <a:prstGeom prst="rect">
            <a:avLst/>
          </a:prstGeom>
        </p:spPr>
        <p:txBody>
          <a:bodyPr wrap="square">
            <a:spAutoFit/>
          </a:bodyPr>
          <a:lstStyle/>
          <a:p>
            <a:r>
              <a:rPr lang="en-US" sz="1600" dirty="0">
                <a:solidFill>
                  <a:srgbClr val="FF6700"/>
                </a:solidFill>
              </a:rPr>
              <a:t>Stakeholder theory </a:t>
            </a:r>
          </a:p>
          <a:p>
            <a:r>
              <a:rPr lang="en-US" sz="1600" dirty="0">
                <a:solidFill>
                  <a:srgbClr val="FF6700"/>
                </a:solidFill>
              </a:rPr>
              <a:t>(Freeman, 1984/2010)</a:t>
            </a:r>
          </a:p>
        </p:txBody>
      </p:sp>
      <p:sp>
        <p:nvSpPr>
          <p:cNvPr id="8" name="Rectangle 7"/>
          <p:cNvSpPr/>
          <p:nvPr/>
        </p:nvSpPr>
        <p:spPr>
          <a:xfrm>
            <a:off x="7130912" y="2456270"/>
            <a:ext cx="1942805" cy="1077218"/>
          </a:xfrm>
          <a:prstGeom prst="rect">
            <a:avLst/>
          </a:prstGeom>
        </p:spPr>
        <p:txBody>
          <a:bodyPr wrap="square">
            <a:spAutoFit/>
          </a:bodyPr>
          <a:lstStyle/>
          <a:p>
            <a:r>
              <a:rPr lang="en-US" sz="1600" dirty="0">
                <a:solidFill>
                  <a:schemeClr val="accent3"/>
                </a:solidFill>
              </a:rPr>
              <a:t>Behavioral theory of the firm </a:t>
            </a:r>
          </a:p>
          <a:p>
            <a:r>
              <a:rPr lang="en-US" sz="1600" dirty="0">
                <a:solidFill>
                  <a:srgbClr val="FF6700"/>
                </a:solidFill>
              </a:rPr>
              <a:t>(</a:t>
            </a:r>
            <a:r>
              <a:rPr lang="en-US" sz="1600" dirty="0" err="1">
                <a:solidFill>
                  <a:srgbClr val="FF6700"/>
                </a:solidFill>
              </a:rPr>
              <a:t>Cyert</a:t>
            </a:r>
            <a:r>
              <a:rPr lang="en-US" sz="1600" dirty="0">
                <a:solidFill>
                  <a:srgbClr val="FF6700"/>
                </a:solidFill>
              </a:rPr>
              <a:t> &amp; March, 1963/2010)</a:t>
            </a:r>
          </a:p>
        </p:txBody>
      </p:sp>
      <p:sp>
        <p:nvSpPr>
          <p:cNvPr id="9" name="Slide Number Placeholder 8"/>
          <p:cNvSpPr>
            <a:spLocks noGrp="1"/>
          </p:cNvSpPr>
          <p:nvPr>
            <p:ph type="sldNum" sz="quarter" idx="12"/>
          </p:nvPr>
        </p:nvSpPr>
        <p:spPr/>
        <p:txBody>
          <a:bodyPr/>
          <a:lstStyle/>
          <a:p>
            <a:fld id="{F247A315-7C05-1742-931D-7D20AABA8509}" type="slidenum">
              <a:rPr lang="en-US" smtClean="0"/>
              <a:t>3</a:t>
            </a:fld>
            <a:endParaRPr lang="en-US"/>
          </a:p>
        </p:txBody>
      </p:sp>
      <p:sp>
        <p:nvSpPr>
          <p:cNvPr id="10" name="Footer Placeholder 3">
            <a:extLst>
              <a:ext uri="{FF2B5EF4-FFF2-40B4-BE49-F238E27FC236}">
                <a16:creationId xmlns:a16="http://schemas.microsoft.com/office/drawing/2014/main" id="{89514B01-019F-534E-B3DB-948585D9BD9B}"/>
              </a:ext>
            </a:extLst>
          </p:cNvPr>
          <p:cNvSpPr>
            <a:spLocks noGrp="1"/>
          </p:cNvSpPr>
          <p:nvPr>
            <p:ph type="ftr" sz="quarter" idx="11"/>
          </p:nvPr>
        </p:nvSpPr>
        <p:spPr>
          <a:xfrm>
            <a:off x="201706" y="6423585"/>
            <a:ext cx="6122894" cy="365125"/>
          </a:xfrm>
        </p:spPr>
        <p:txBody>
          <a:bodyPr/>
          <a:lstStyle/>
          <a:p>
            <a:r>
              <a:rPr lang="en-US" dirty="0"/>
              <a:t>Todd-Diaz, SAA Research Forum 2019</a:t>
            </a:r>
          </a:p>
        </p:txBody>
      </p:sp>
    </p:spTree>
    <p:extLst>
      <p:ext uri="{BB962C8B-B14F-4D97-AF65-F5344CB8AC3E}">
        <p14:creationId xmlns:p14="http://schemas.microsoft.com/office/powerpoint/2010/main" val="2398815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Methodology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3982671"/>
              </p:ext>
            </p:extLst>
          </p:nvPr>
        </p:nvGraphicFramePr>
        <p:xfrm>
          <a:off x="262947" y="2064319"/>
          <a:ext cx="4793962" cy="30549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3894725552"/>
              </p:ext>
            </p:extLst>
          </p:nvPr>
        </p:nvGraphicFramePr>
        <p:xfrm>
          <a:off x="1660045" y="3863100"/>
          <a:ext cx="6096000" cy="40640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1997145536"/>
              </p:ext>
            </p:extLst>
          </p:nvPr>
        </p:nvGraphicFramePr>
        <p:xfrm>
          <a:off x="4779817" y="2279066"/>
          <a:ext cx="3879273" cy="2625443"/>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cxnSp>
        <p:nvCxnSpPr>
          <p:cNvPr id="7" name="Straight Connector 6"/>
          <p:cNvCxnSpPr/>
          <p:nvPr/>
        </p:nvCxnSpPr>
        <p:spPr>
          <a:xfrm flipH="1">
            <a:off x="5320149" y="2064319"/>
            <a:ext cx="27709" cy="3054935"/>
          </a:xfrm>
          <a:prstGeom prst="line">
            <a:avLst/>
          </a:prstGeom>
          <a:ln w="57150">
            <a:solidFill>
              <a:schemeClr val="tx2"/>
            </a:solidFill>
            <a:prstDash val="dash"/>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498474" y="1600199"/>
            <a:ext cx="4087381" cy="400110"/>
          </a:xfrm>
          <a:prstGeom prst="rect">
            <a:avLst/>
          </a:prstGeom>
          <a:noFill/>
        </p:spPr>
        <p:txBody>
          <a:bodyPr wrap="square" rtlCol="0">
            <a:spAutoFit/>
          </a:bodyPr>
          <a:lstStyle/>
          <a:p>
            <a:r>
              <a:rPr lang="en-US" sz="2000" dirty="0"/>
              <a:t>Study #2: Internal perspective</a:t>
            </a:r>
          </a:p>
        </p:txBody>
      </p:sp>
      <p:sp>
        <p:nvSpPr>
          <p:cNvPr id="9" name="TextBox 8"/>
          <p:cNvSpPr txBox="1"/>
          <p:nvPr/>
        </p:nvSpPr>
        <p:spPr>
          <a:xfrm>
            <a:off x="5699508" y="4904509"/>
            <a:ext cx="3222821" cy="400110"/>
          </a:xfrm>
          <a:prstGeom prst="rect">
            <a:avLst/>
          </a:prstGeom>
          <a:noFill/>
        </p:spPr>
        <p:txBody>
          <a:bodyPr wrap="square" rtlCol="0">
            <a:spAutoFit/>
          </a:bodyPr>
          <a:lstStyle/>
          <a:p>
            <a:r>
              <a:rPr lang="en-US" sz="2000" dirty="0"/>
              <a:t>Study #3: Validating study</a:t>
            </a:r>
          </a:p>
        </p:txBody>
      </p:sp>
      <p:sp>
        <p:nvSpPr>
          <p:cNvPr id="10" name="TextBox 9"/>
          <p:cNvSpPr txBox="1"/>
          <p:nvPr/>
        </p:nvSpPr>
        <p:spPr>
          <a:xfrm>
            <a:off x="179817" y="5404977"/>
            <a:ext cx="1911927" cy="1015663"/>
          </a:xfrm>
          <a:prstGeom prst="rect">
            <a:avLst/>
          </a:prstGeom>
          <a:noFill/>
        </p:spPr>
        <p:txBody>
          <a:bodyPr wrap="square" rtlCol="0">
            <a:spAutoFit/>
          </a:bodyPr>
          <a:lstStyle/>
          <a:p>
            <a:r>
              <a:rPr lang="en-US" sz="2000" dirty="0"/>
              <a:t>Study #1:</a:t>
            </a:r>
          </a:p>
          <a:p>
            <a:r>
              <a:rPr lang="en-US" sz="2000" dirty="0"/>
              <a:t>Contextual basis</a:t>
            </a:r>
          </a:p>
        </p:txBody>
      </p:sp>
      <p:sp>
        <p:nvSpPr>
          <p:cNvPr id="11" name="Slide Number Placeholder 10"/>
          <p:cNvSpPr>
            <a:spLocks noGrp="1"/>
          </p:cNvSpPr>
          <p:nvPr>
            <p:ph type="sldNum" sz="quarter" idx="12"/>
          </p:nvPr>
        </p:nvSpPr>
        <p:spPr/>
        <p:txBody>
          <a:bodyPr/>
          <a:lstStyle/>
          <a:p>
            <a:fld id="{F247A315-7C05-1742-931D-7D20AABA8509}" type="slidenum">
              <a:rPr lang="en-US" smtClean="0"/>
              <a:t>4</a:t>
            </a:fld>
            <a:endParaRPr lang="en-US"/>
          </a:p>
        </p:txBody>
      </p:sp>
      <p:sp>
        <p:nvSpPr>
          <p:cNvPr id="12" name="Footer Placeholder 3">
            <a:extLst>
              <a:ext uri="{FF2B5EF4-FFF2-40B4-BE49-F238E27FC236}">
                <a16:creationId xmlns:a16="http://schemas.microsoft.com/office/drawing/2014/main" id="{16CE8EA8-E21C-7040-A5BD-4EA2135EBED9}"/>
              </a:ext>
            </a:extLst>
          </p:cNvPr>
          <p:cNvSpPr>
            <a:spLocks noGrp="1"/>
          </p:cNvSpPr>
          <p:nvPr>
            <p:ph type="ftr" sz="quarter" idx="11"/>
          </p:nvPr>
        </p:nvSpPr>
        <p:spPr>
          <a:xfrm>
            <a:off x="201706" y="6423585"/>
            <a:ext cx="6122894" cy="365125"/>
          </a:xfrm>
        </p:spPr>
        <p:txBody>
          <a:bodyPr/>
          <a:lstStyle/>
          <a:p>
            <a:r>
              <a:rPr lang="en-US" dirty="0"/>
              <a:t>Todd-Diaz, SAA Research Forum 2019</a:t>
            </a:r>
          </a:p>
        </p:txBody>
      </p:sp>
    </p:spTree>
    <p:extLst>
      <p:ext uri="{BB962C8B-B14F-4D97-AF65-F5344CB8AC3E}">
        <p14:creationId xmlns:p14="http://schemas.microsoft.com/office/powerpoint/2010/main" val="6365896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9EA6206-4624-2844-9580-D9FCCC4AA5C5}"/>
              </a:ext>
            </a:extLst>
          </p:cNvPr>
          <p:cNvSpPr>
            <a:spLocks noGrp="1"/>
          </p:cNvSpPr>
          <p:nvPr>
            <p:ph type="title"/>
          </p:nvPr>
        </p:nvSpPr>
        <p:spPr/>
        <p:txBody>
          <a:bodyPr/>
          <a:lstStyle/>
          <a:p>
            <a:r>
              <a:rPr lang="en-US" dirty="0">
                <a:solidFill>
                  <a:schemeClr val="accent3"/>
                </a:solidFill>
              </a:rPr>
              <a:t>Positioning</a:t>
            </a:r>
          </a:p>
        </p:txBody>
      </p:sp>
      <p:sp>
        <p:nvSpPr>
          <p:cNvPr id="8" name="Text Placeholder 7">
            <a:extLst>
              <a:ext uri="{FF2B5EF4-FFF2-40B4-BE49-F238E27FC236}">
                <a16:creationId xmlns:a16="http://schemas.microsoft.com/office/drawing/2014/main" id="{9C23B586-2780-3C42-9282-E9715B4E4B91}"/>
              </a:ext>
            </a:extLst>
          </p:cNvPr>
          <p:cNvSpPr>
            <a:spLocks noGrp="1"/>
          </p:cNvSpPr>
          <p:nvPr>
            <p:ph type="body" idx="1"/>
          </p:nvPr>
        </p:nvSpPr>
        <p:spPr/>
        <p:txBody>
          <a:bodyPr/>
          <a:lstStyle/>
          <a:p>
            <a:r>
              <a:rPr lang="en-US" dirty="0"/>
              <a:t>Physical, administrative, conceptual</a:t>
            </a:r>
          </a:p>
        </p:txBody>
      </p:sp>
      <p:sp>
        <p:nvSpPr>
          <p:cNvPr id="4" name="Footer Placeholder 3">
            <a:extLst>
              <a:ext uri="{FF2B5EF4-FFF2-40B4-BE49-F238E27FC236}">
                <a16:creationId xmlns:a16="http://schemas.microsoft.com/office/drawing/2014/main" id="{7C9E3160-9402-7148-8458-BE06177DFA51}"/>
              </a:ext>
            </a:extLst>
          </p:cNvPr>
          <p:cNvSpPr>
            <a:spLocks noGrp="1"/>
          </p:cNvSpPr>
          <p:nvPr>
            <p:ph type="ftr" sz="quarter" idx="11"/>
          </p:nvPr>
        </p:nvSpPr>
        <p:spPr>
          <a:xfrm>
            <a:off x="664234" y="6248774"/>
            <a:ext cx="5638800" cy="365125"/>
          </a:xfrm>
        </p:spPr>
        <p:txBody>
          <a:bodyPr/>
          <a:lstStyle/>
          <a:p>
            <a:r>
              <a:rPr lang="en-US"/>
              <a:t>Todd-Diaz, Archives in libraries</a:t>
            </a:r>
          </a:p>
        </p:txBody>
      </p:sp>
      <p:sp>
        <p:nvSpPr>
          <p:cNvPr id="5" name="Slide Number Placeholder 4">
            <a:extLst>
              <a:ext uri="{FF2B5EF4-FFF2-40B4-BE49-F238E27FC236}">
                <a16:creationId xmlns:a16="http://schemas.microsoft.com/office/drawing/2014/main" id="{C85CC113-1988-4C4C-8D87-4945CEB758C4}"/>
              </a:ext>
            </a:extLst>
          </p:cNvPr>
          <p:cNvSpPr>
            <a:spLocks noGrp="1"/>
          </p:cNvSpPr>
          <p:nvPr>
            <p:ph type="sldNum" sz="quarter" idx="12"/>
          </p:nvPr>
        </p:nvSpPr>
        <p:spPr/>
        <p:txBody>
          <a:bodyPr/>
          <a:lstStyle/>
          <a:p>
            <a:fld id="{F247A315-7C05-1742-931D-7D20AABA8509}" type="slidenum">
              <a:rPr lang="en-US" smtClean="0"/>
              <a:t>5</a:t>
            </a:fld>
            <a:endParaRPr lang="en-US"/>
          </a:p>
        </p:txBody>
      </p:sp>
    </p:spTree>
    <p:extLst>
      <p:ext uri="{BB962C8B-B14F-4D97-AF65-F5344CB8AC3E}">
        <p14:creationId xmlns:p14="http://schemas.microsoft.com/office/powerpoint/2010/main" val="32325980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34471"/>
            <a:ext cx="7556313" cy="749949"/>
          </a:xfrm>
        </p:spPr>
        <p:txBody>
          <a:bodyPr/>
          <a:lstStyle/>
          <a:p>
            <a:r>
              <a:rPr lang="en-US" sz="2400" dirty="0"/>
              <a:t>Corporate identity findings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95134659"/>
              </p:ext>
            </p:extLst>
          </p:nvPr>
        </p:nvGraphicFramePr>
        <p:xfrm>
          <a:off x="239843" y="1814250"/>
          <a:ext cx="8619344" cy="52236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 Placeholder 3"/>
          <p:cNvSpPr>
            <a:spLocks noGrp="1"/>
          </p:cNvSpPr>
          <p:nvPr>
            <p:ph type="body" sz="half" idx="2"/>
          </p:nvPr>
        </p:nvSpPr>
        <p:spPr>
          <a:xfrm>
            <a:off x="498518" y="884420"/>
            <a:ext cx="7558960" cy="1019833"/>
          </a:xfrm>
        </p:spPr>
        <p:txBody>
          <a:bodyPr/>
          <a:lstStyle/>
          <a:p>
            <a:r>
              <a:rPr lang="en-US" sz="3600" dirty="0"/>
              <a:t>Organizational structures</a:t>
            </a:r>
          </a:p>
        </p:txBody>
      </p:sp>
      <p:sp>
        <p:nvSpPr>
          <p:cNvPr id="7" name="Slide Number Placeholder 6"/>
          <p:cNvSpPr>
            <a:spLocks noGrp="1"/>
          </p:cNvSpPr>
          <p:nvPr>
            <p:ph type="sldNum" sz="quarter" idx="12"/>
          </p:nvPr>
        </p:nvSpPr>
        <p:spPr/>
        <p:txBody>
          <a:bodyPr/>
          <a:lstStyle/>
          <a:p>
            <a:fld id="{F247A315-7C05-1742-931D-7D20AABA8509}" type="slidenum">
              <a:rPr lang="en-US" smtClean="0"/>
              <a:t>6</a:t>
            </a:fld>
            <a:endParaRPr lang="en-US"/>
          </a:p>
        </p:txBody>
      </p:sp>
      <p:sp>
        <p:nvSpPr>
          <p:cNvPr id="8" name="Footer Placeholder 3">
            <a:extLst>
              <a:ext uri="{FF2B5EF4-FFF2-40B4-BE49-F238E27FC236}">
                <a16:creationId xmlns:a16="http://schemas.microsoft.com/office/drawing/2014/main" id="{AF2E274E-628A-9F46-9D14-7C1CD747D1B7}"/>
              </a:ext>
            </a:extLst>
          </p:cNvPr>
          <p:cNvSpPr>
            <a:spLocks noGrp="1"/>
          </p:cNvSpPr>
          <p:nvPr>
            <p:ph type="ftr" sz="quarter" idx="11"/>
          </p:nvPr>
        </p:nvSpPr>
        <p:spPr>
          <a:xfrm>
            <a:off x="201706" y="6423585"/>
            <a:ext cx="6122894" cy="365125"/>
          </a:xfrm>
        </p:spPr>
        <p:txBody>
          <a:bodyPr/>
          <a:lstStyle/>
          <a:p>
            <a:r>
              <a:rPr lang="en-US" dirty="0"/>
              <a:t>Todd-Diaz, SAA Research Forum 2019</a:t>
            </a:r>
          </a:p>
        </p:txBody>
      </p:sp>
    </p:spTree>
    <p:extLst>
      <p:ext uri="{BB962C8B-B14F-4D97-AF65-F5344CB8AC3E}">
        <p14:creationId xmlns:p14="http://schemas.microsoft.com/office/powerpoint/2010/main" val="11814728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34471"/>
            <a:ext cx="7556313" cy="734959"/>
          </a:xfrm>
        </p:spPr>
        <p:txBody>
          <a:bodyPr/>
          <a:lstStyle/>
          <a:p>
            <a:r>
              <a:rPr lang="en-US" sz="2400" dirty="0"/>
              <a:t>Administrator findings</a:t>
            </a:r>
          </a:p>
        </p:txBody>
      </p:sp>
      <p:sp>
        <p:nvSpPr>
          <p:cNvPr id="3" name="Content Placeholder 2"/>
          <p:cNvSpPr>
            <a:spLocks noGrp="1"/>
          </p:cNvSpPr>
          <p:nvPr>
            <p:ph idx="1"/>
          </p:nvPr>
        </p:nvSpPr>
        <p:spPr>
          <a:xfrm>
            <a:off x="498474" y="1603949"/>
            <a:ext cx="7821067" cy="5134131"/>
          </a:xfrm>
        </p:spPr>
        <p:txBody>
          <a:bodyPr>
            <a:normAutofit lnSpcReduction="10000"/>
          </a:bodyPr>
          <a:lstStyle/>
          <a:p>
            <a:pPr marL="228600" lvl="1">
              <a:spcBef>
                <a:spcPts val="2000"/>
              </a:spcBef>
              <a:buClr>
                <a:schemeClr val="accent1"/>
              </a:buClr>
            </a:pPr>
            <a:r>
              <a:rPr lang="en-US" sz="2200" dirty="0"/>
              <a:t>“I think special collections is </a:t>
            </a:r>
            <a:r>
              <a:rPr lang="en-US" sz="2200" dirty="0">
                <a:solidFill>
                  <a:schemeClr val="accent3"/>
                </a:solidFill>
              </a:rPr>
              <a:t>always an outlier</a:t>
            </a:r>
            <a:r>
              <a:rPr lang="en-US" sz="2200" dirty="0"/>
              <a:t>, so within the library organization there probably is </a:t>
            </a:r>
            <a:r>
              <a:rPr lang="en-US" sz="2200" dirty="0">
                <a:solidFill>
                  <a:schemeClr val="accent3"/>
                </a:solidFill>
              </a:rPr>
              <a:t>no ideal place </a:t>
            </a:r>
            <a:r>
              <a:rPr lang="en-US" sz="2200" dirty="0"/>
              <a:t>for it” (Verne, Head of Archives Unit_1, Institution 3).   </a:t>
            </a:r>
          </a:p>
          <a:p>
            <a:r>
              <a:rPr lang="en-US" sz="2200" dirty="0"/>
              <a:t>“Even though [special collections] ha[s] a </a:t>
            </a:r>
            <a:r>
              <a:rPr lang="en-US" sz="2200" dirty="0">
                <a:solidFill>
                  <a:schemeClr val="accent3"/>
                </a:solidFill>
              </a:rPr>
              <a:t>big public services component, </a:t>
            </a:r>
            <a:r>
              <a:rPr lang="en-US" sz="2200" dirty="0"/>
              <a:t>they do not fall within my part of the organization</a:t>
            </a:r>
            <a:r>
              <a:rPr lang="mr-IN" sz="2200" dirty="0"/>
              <a:t>…</a:t>
            </a:r>
            <a:r>
              <a:rPr lang="en-US" sz="2200" dirty="0"/>
              <a:t>I think we all acknowledge there </a:t>
            </a:r>
            <a:r>
              <a:rPr lang="en-US" sz="2200" dirty="0">
                <a:solidFill>
                  <a:schemeClr val="accent3"/>
                </a:solidFill>
              </a:rPr>
              <a:t>isn't a perfect way</a:t>
            </a:r>
            <a:r>
              <a:rPr lang="en-US" sz="2200" dirty="0"/>
              <a:t> to organize it” (Lawrence, Associate Dean for Public Services, Institution 3).</a:t>
            </a:r>
            <a:endParaRPr lang="en-US" sz="400" dirty="0"/>
          </a:p>
          <a:p>
            <a:r>
              <a:rPr lang="en-US" sz="2200" dirty="0"/>
              <a:t>“In the context of the larger library system, the archivists do feel apart in some measure. I've tried my best to prevent that, but it's </a:t>
            </a:r>
            <a:r>
              <a:rPr lang="en-US" sz="2200" dirty="0">
                <a:solidFill>
                  <a:schemeClr val="accent3"/>
                </a:solidFill>
              </a:rPr>
              <a:t>just a reality</a:t>
            </a:r>
            <a:r>
              <a:rPr lang="en-US" sz="2200" dirty="0"/>
              <a:t>. They </a:t>
            </a:r>
            <a:r>
              <a:rPr lang="en-US" sz="2200" dirty="0">
                <a:solidFill>
                  <a:schemeClr val="accent3"/>
                </a:solidFill>
              </a:rPr>
              <a:t>aren't members of the faculty </a:t>
            </a:r>
            <a:r>
              <a:rPr lang="en-US" sz="2200" dirty="0"/>
              <a:t>and so whatever one does, one can't really quite get past the fact that they </a:t>
            </a:r>
            <a:r>
              <a:rPr lang="en-US" sz="2200" dirty="0">
                <a:solidFill>
                  <a:schemeClr val="accent3"/>
                </a:solidFill>
              </a:rPr>
              <a:t>do feel apart</a:t>
            </a:r>
            <a:r>
              <a:rPr lang="en-US" sz="2200" dirty="0"/>
              <a:t>” (Harold, Associate Dean for Collections, Institution 1). </a:t>
            </a:r>
          </a:p>
          <a:p>
            <a:pPr lvl="1"/>
            <a:endParaRPr lang="en-US" dirty="0"/>
          </a:p>
        </p:txBody>
      </p:sp>
      <p:sp>
        <p:nvSpPr>
          <p:cNvPr id="4" name="Text Placeholder 3"/>
          <p:cNvSpPr>
            <a:spLocks noGrp="1"/>
          </p:cNvSpPr>
          <p:nvPr>
            <p:ph type="body" sz="half" idx="2"/>
          </p:nvPr>
        </p:nvSpPr>
        <p:spPr>
          <a:xfrm>
            <a:off x="498518" y="869430"/>
            <a:ext cx="7558960" cy="734519"/>
          </a:xfrm>
        </p:spPr>
        <p:txBody>
          <a:bodyPr/>
          <a:lstStyle/>
          <a:p>
            <a:r>
              <a:rPr lang="en-US" sz="3200" dirty="0"/>
              <a:t>Dropped into organizational structure</a:t>
            </a:r>
          </a:p>
        </p:txBody>
      </p:sp>
      <p:sp>
        <p:nvSpPr>
          <p:cNvPr id="6" name="Slide Number Placeholder 5"/>
          <p:cNvSpPr>
            <a:spLocks noGrp="1"/>
          </p:cNvSpPr>
          <p:nvPr>
            <p:ph type="sldNum" sz="quarter" idx="12"/>
          </p:nvPr>
        </p:nvSpPr>
        <p:spPr/>
        <p:txBody>
          <a:bodyPr/>
          <a:lstStyle/>
          <a:p>
            <a:fld id="{F247A315-7C05-1742-931D-7D20AABA8509}" type="slidenum">
              <a:rPr lang="en-US" smtClean="0"/>
              <a:t>7</a:t>
            </a:fld>
            <a:endParaRPr lang="en-US"/>
          </a:p>
        </p:txBody>
      </p:sp>
      <p:sp>
        <p:nvSpPr>
          <p:cNvPr id="7" name="Footer Placeholder 3">
            <a:extLst>
              <a:ext uri="{FF2B5EF4-FFF2-40B4-BE49-F238E27FC236}">
                <a16:creationId xmlns:a16="http://schemas.microsoft.com/office/drawing/2014/main" id="{B88EBE0F-102A-9040-BAAA-ECCB228860AC}"/>
              </a:ext>
            </a:extLst>
          </p:cNvPr>
          <p:cNvSpPr>
            <a:spLocks noGrp="1"/>
          </p:cNvSpPr>
          <p:nvPr>
            <p:ph type="ftr" sz="quarter" idx="11"/>
          </p:nvPr>
        </p:nvSpPr>
        <p:spPr>
          <a:xfrm>
            <a:off x="201706" y="6423585"/>
            <a:ext cx="6122894" cy="365125"/>
          </a:xfrm>
        </p:spPr>
        <p:txBody>
          <a:bodyPr/>
          <a:lstStyle/>
          <a:p>
            <a:r>
              <a:rPr lang="en-US" dirty="0"/>
              <a:t>Todd-Diaz, SAA Research Forum 2019</a:t>
            </a:r>
          </a:p>
        </p:txBody>
      </p:sp>
    </p:spTree>
    <p:extLst>
      <p:ext uri="{BB962C8B-B14F-4D97-AF65-F5344CB8AC3E}">
        <p14:creationId xmlns:p14="http://schemas.microsoft.com/office/powerpoint/2010/main" val="1233512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134471"/>
            <a:ext cx="7556313" cy="749949"/>
          </a:xfrm>
        </p:spPr>
        <p:txBody>
          <a:bodyPr/>
          <a:lstStyle/>
          <a:p>
            <a:r>
              <a:rPr lang="en-US" sz="2400" dirty="0"/>
              <a:t>User findings</a:t>
            </a:r>
            <a:r>
              <a:rPr lang="en-US" dirty="0"/>
              <a:t>	</a:t>
            </a:r>
          </a:p>
        </p:txBody>
      </p:sp>
      <p:sp>
        <p:nvSpPr>
          <p:cNvPr id="3" name="Content Placeholder 2"/>
          <p:cNvSpPr>
            <a:spLocks noGrp="1"/>
          </p:cNvSpPr>
          <p:nvPr>
            <p:ph idx="1"/>
          </p:nvPr>
        </p:nvSpPr>
        <p:spPr>
          <a:xfrm>
            <a:off x="498474" y="2035835"/>
            <a:ext cx="7556313" cy="4529858"/>
          </a:xfrm>
        </p:spPr>
        <p:txBody>
          <a:bodyPr>
            <a:normAutofit/>
          </a:bodyPr>
          <a:lstStyle/>
          <a:p>
            <a:r>
              <a:rPr lang="en-US" sz="2600" dirty="0"/>
              <a:t>Acknowledge the </a:t>
            </a:r>
            <a:r>
              <a:rPr lang="en-US" sz="2600" dirty="0">
                <a:solidFill>
                  <a:srgbClr val="FF6700"/>
                </a:solidFill>
              </a:rPr>
              <a:t>variety of materials </a:t>
            </a:r>
            <a:r>
              <a:rPr lang="en-US" sz="2600" dirty="0"/>
              <a:t>in archives (n=27), but many only mention one or two formats.</a:t>
            </a:r>
          </a:p>
          <a:p>
            <a:r>
              <a:rPr lang="en-US" sz="2600" dirty="0"/>
              <a:t>Regarding location, some users interpreted “archives” at the </a:t>
            </a:r>
            <a:r>
              <a:rPr lang="en-US" sz="2600" dirty="0">
                <a:solidFill>
                  <a:srgbClr val="FF6700"/>
                </a:solidFill>
              </a:rPr>
              <a:t>repository-level</a:t>
            </a:r>
            <a:r>
              <a:rPr lang="en-US" sz="2600" dirty="0"/>
              <a:t>, and others at the </a:t>
            </a:r>
            <a:r>
              <a:rPr lang="en-US" sz="2600" dirty="0">
                <a:solidFill>
                  <a:srgbClr val="FF6700"/>
                </a:solidFill>
              </a:rPr>
              <a:t>collection-level</a:t>
            </a:r>
            <a:r>
              <a:rPr lang="en-US" sz="2600" dirty="0"/>
              <a:t>.</a:t>
            </a:r>
          </a:p>
          <a:p>
            <a:r>
              <a:rPr lang="en-US" sz="2600" dirty="0"/>
              <a:t>A quarter of respondents noted they had </a:t>
            </a:r>
            <a:r>
              <a:rPr lang="en-US" sz="2600" dirty="0">
                <a:solidFill>
                  <a:schemeClr val="accent3"/>
                </a:solidFill>
              </a:rPr>
              <a:t>never thought about </a:t>
            </a:r>
            <a:r>
              <a:rPr lang="en-US" sz="2600" dirty="0"/>
              <a:t>the location of the archives.</a:t>
            </a:r>
            <a:endParaRPr lang="en-US" sz="2600" dirty="0">
              <a:solidFill>
                <a:srgbClr val="FF6700"/>
              </a:solidFill>
            </a:endParaRPr>
          </a:p>
        </p:txBody>
      </p:sp>
      <p:sp>
        <p:nvSpPr>
          <p:cNvPr id="4" name="Text Placeholder 3"/>
          <p:cNvSpPr>
            <a:spLocks noGrp="1"/>
          </p:cNvSpPr>
          <p:nvPr>
            <p:ph type="body" sz="half" idx="2"/>
          </p:nvPr>
        </p:nvSpPr>
        <p:spPr>
          <a:xfrm>
            <a:off x="498518" y="884420"/>
            <a:ext cx="7558960" cy="1019833"/>
          </a:xfrm>
        </p:spPr>
        <p:txBody>
          <a:bodyPr/>
          <a:lstStyle/>
          <a:p>
            <a:r>
              <a:rPr lang="en-US" sz="3600" dirty="0"/>
              <a:t>Location doesn’t impact success</a:t>
            </a:r>
          </a:p>
        </p:txBody>
      </p:sp>
      <p:sp>
        <p:nvSpPr>
          <p:cNvPr id="5" name="Footer Placeholder 4"/>
          <p:cNvSpPr>
            <a:spLocks noGrp="1"/>
          </p:cNvSpPr>
          <p:nvPr>
            <p:ph type="ftr" sz="quarter" idx="11"/>
          </p:nvPr>
        </p:nvSpPr>
        <p:spPr/>
        <p:txBody>
          <a:bodyPr/>
          <a:lstStyle/>
          <a:p>
            <a:r>
              <a:rPr lang="en-US"/>
              <a:t>Todd-Diaz, Archives in libraries</a:t>
            </a:r>
          </a:p>
        </p:txBody>
      </p:sp>
      <p:sp>
        <p:nvSpPr>
          <p:cNvPr id="6" name="Slide Number Placeholder 5"/>
          <p:cNvSpPr>
            <a:spLocks noGrp="1"/>
          </p:cNvSpPr>
          <p:nvPr>
            <p:ph type="sldNum" sz="quarter" idx="12"/>
          </p:nvPr>
        </p:nvSpPr>
        <p:spPr/>
        <p:txBody>
          <a:bodyPr/>
          <a:lstStyle/>
          <a:p>
            <a:fld id="{F247A315-7C05-1742-931D-7D20AABA8509}" type="slidenum">
              <a:rPr lang="en-US" smtClean="0"/>
              <a:t>8</a:t>
            </a:fld>
            <a:endParaRPr lang="en-US"/>
          </a:p>
        </p:txBody>
      </p:sp>
    </p:spTree>
    <p:extLst>
      <p:ext uri="{BB962C8B-B14F-4D97-AF65-F5344CB8AC3E}">
        <p14:creationId xmlns:p14="http://schemas.microsoft.com/office/powerpoint/2010/main" val="1425171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Implications</a:t>
            </a:r>
          </a:p>
        </p:txBody>
      </p:sp>
      <p:sp>
        <p:nvSpPr>
          <p:cNvPr id="3" name="Content Placeholder 2"/>
          <p:cNvSpPr>
            <a:spLocks noGrp="1"/>
          </p:cNvSpPr>
          <p:nvPr>
            <p:ph idx="1"/>
          </p:nvPr>
        </p:nvSpPr>
        <p:spPr>
          <a:xfrm>
            <a:off x="201706" y="1345719"/>
            <a:ext cx="8234928" cy="5322219"/>
          </a:xfrm>
        </p:spPr>
        <p:txBody>
          <a:bodyPr>
            <a:normAutofit fontScale="92500" lnSpcReduction="20000"/>
          </a:bodyPr>
          <a:lstStyle/>
          <a:p>
            <a:r>
              <a:rPr lang="en-US" sz="2800" dirty="0">
                <a:solidFill>
                  <a:schemeClr val="accent3"/>
                </a:solidFill>
              </a:rPr>
              <a:t>Equality</a:t>
            </a:r>
            <a:r>
              <a:rPr lang="en-US" sz="2800" dirty="0"/>
              <a:t>: Libraries and archives will realize the promise of </a:t>
            </a:r>
            <a:r>
              <a:rPr lang="en-US" sz="2800" dirty="0">
                <a:solidFill>
                  <a:schemeClr val="accent3"/>
                </a:solidFill>
              </a:rPr>
              <a:t>distinctiveness</a:t>
            </a:r>
            <a:r>
              <a:rPr lang="en-US" sz="2800" dirty="0"/>
              <a:t> if they exist as </a:t>
            </a:r>
            <a:r>
              <a:rPr lang="en-US" sz="2800" dirty="0">
                <a:solidFill>
                  <a:schemeClr val="accent3"/>
                </a:solidFill>
              </a:rPr>
              <a:t>equal partners</a:t>
            </a:r>
            <a:r>
              <a:rPr lang="en-US" sz="2800" dirty="0"/>
              <a:t> in a single organization. </a:t>
            </a:r>
          </a:p>
          <a:p>
            <a:pPr marL="228600" lvl="2">
              <a:spcBef>
                <a:spcPts val="2000"/>
              </a:spcBef>
            </a:pPr>
            <a:r>
              <a:rPr lang="en-US" sz="2800" dirty="0">
                <a:solidFill>
                  <a:schemeClr val="accent3"/>
                </a:solidFill>
              </a:rPr>
              <a:t>Identity</a:t>
            </a:r>
            <a:r>
              <a:rPr lang="en-US" sz="2800" dirty="0"/>
              <a:t>: If library administrators perceive and promote archives as </a:t>
            </a:r>
            <a:r>
              <a:rPr lang="en-US" sz="2800" dirty="0">
                <a:solidFill>
                  <a:schemeClr val="accent3"/>
                </a:solidFill>
              </a:rPr>
              <a:t>dynamic resources</a:t>
            </a:r>
            <a:r>
              <a:rPr lang="en-US" sz="2800" dirty="0"/>
              <a:t>,</a:t>
            </a:r>
            <a:r>
              <a:rPr lang="en-US" sz="2800" dirty="0">
                <a:solidFill>
                  <a:schemeClr val="accent3"/>
                </a:solidFill>
              </a:rPr>
              <a:t> </a:t>
            </a:r>
            <a:r>
              <a:rPr lang="en-US" sz="2800" dirty="0"/>
              <a:t>users will perceive them as more than just collections.</a:t>
            </a:r>
          </a:p>
          <a:p>
            <a:pPr marL="228600" lvl="2">
              <a:spcBef>
                <a:spcPts val="2000"/>
              </a:spcBef>
            </a:pPr>
            <a:r>
              <a:rPr lang="en-US" sz="2800" dirty="0">
                <a:solidFill>
                  <a:schemeClr val="accent3"/>
                </a:solidFill>
              </a:rPr>
              <a:t>Coalitions</a:t>
            </a:r>
            <a:r>
              <a:rPr lang="en-US" sz="2800" dirty="0">
                <a:solidFill>
                  <a:schemeClr val="tx2"/>
                </a:solidFill>
              </a:rPr>
              <a:t>: </a:t>
            </a:r>
            <a:r>
              <a:rPr lang="en-US" sz="2800" dirty="0"/>
              <a:t>Findings reinforce </a:t>
            </a:r>
            <a:r>
              <a:rPr lang="en-US" sz="2800" dirty="0" err="1"/>
              <a:t>Cyert</a:t>
            </a:r>
            <a:r>
              <a:rPr lang="en-US" sz="2800" dirty="0"/>
              <a:t> and March’s (1963/2010) expectations of </a:t>
            </a:r>
            <a:r>
              <a:rPr lang="en-US" sz="2800" dirty="0">
                <a:solidFill>
                  <a:schemeClr val="accent3"/>
                </a:solidFill>
              </a:rPr>
              <a:t>bounded rationality</a:t>
            </a:r>
            <a:r>
              <a:rPr lang="en-US" sz="2800" dirty="0"/>
              <a:t> and </a:t>
            </a:r>
            <a:r>
              <a:rPr lang="en-US" sz="2800" dirty="0">
                <a:solidFill>
                  <a:schemeClr val="accent3"/>
                </a:solidFill>
              </a:rPr>
              <a:t>conflicting goals </a:t>
            </a:r>
            <a:r>
              <a:rPr lang="en-US" sz="2800" dirty="0"/>
              <a:t>held by different units within the parent-child relationship.</a:t>
            </a:r>
          </a:p>
          <a:p>
            <a:r>
              <a:rPr lang="en-US" sz="2800" dirty="0">
                <a:solidFill>
                  <a:schemeClr val="accent3"/>
                </a:solidFill>
              </a:rPr>
              <a:t>Strategic potential</a:t>
            </a:r>
            <a:r>
              <a:rPr lang="en-US" sz="2800" dirty="0"/>
              <a:t>: According to Freeman (1984/2010), </a:t>
            </a:r>
            <a:r>
              <a:rPr lang="en-US" sz="2800" dirty="0">
                <a:solidFill>
                  <a:schemeClr val="accent3"/>
                </a:solidFill>
              </a:rPr>
              <a:t>aligning</a:t>
            </a:r>
            <a:r>
              <a:rPr lang="en-US" sz="2800" dirty="0"/>
              <a:t> internal and external priorities can lead to </a:t>
            </a:r>
            <a:r>
              <a:rPr lang="en-US" sz="2800" dirty="0">
                <a:solidFill>
                  <a:schemeClr val="accent3"/>
                </a:solidFill>
              </a:rPr>
              <a:t>increased</a:t>
            </a:r>
            <a:r>
              <a:rPr lang="en-US" sz="2800" dirty="0"/>
              <a:t> strategic potential.</a:t>
            </a:r>
          </a:p>
          <a:p>
            <a:pPr marL="228600" lvl="2">
              <a:spcBef>
                <a:spcPts val="2000"/>
              </a:spcBef>
            </a:pPr>
            <a:endParaRPr lang="en-US" sz="2800" dirty="0"/>
          </a:p>
          <a:p>
            <a:pPr marL="228600" lvl="2">
              <a:spcBef>
                <a:spcPts val="2000"/>
              </a:spcBef>
            </a:pPr>
            <a:endParaRPr lang="en-US" sz="1050" dirty="0"/>
          </a:p>
        </p:txBody>
      </p:sp>
      <p:sp>
        <p:nvSpPr>
          <p:cNvPr id="5" name="Slide Number Placeholder 4"/>
          <p:cNvSpPr>
            <a:spLocks noGrp="1"/>
          </p:cNvSpPr>
          <p:nvPr>
            <p:ph type="sldNum" sz="quarter" idx="12"/>
          </p:nvPr>
        </p:nvSpPr>
        <p:spPr/>
        <p:txBody>
          <a:bodyPr/>
          <a:lstStyle/>
          <a:p>
            <a:fld id="{F247A315-7C05-1742-931D-7D20AABA8509}" type="slidenum">
              <a:rPr lang="en-US" smtClean="0"/>
              <a:t>9</a:t>
            </a:fld>
            <a:endParaRPr lang="en-US"/>
          </a:p>
        </p:txBody>
      </p:sp>
      <p:sp>
        <p:nvSpPr>
          <p:cNvPr id="6" name="Footer Placeholder 3">
            <a:extLst>
              <a:ext uri="{FF2B5EF4-FFF2-40B4-BE49-F238E27FC236}">
                <a16:creationId xmlns:a16="http://schemas.microsoft.com/office/drawing/2014/main" id="{DB87EC30-9DEF-0F4B-A497-59E73CB13BC3}"/>
              </a:ext>
            </a:extLst>
          </p:cNvPr>
          <p:cNvSpPr>
            <a:spLocks noGrp="1"/>
          </p:cNvSpPr>
          <p:nvPr>
            <p:ph type="ftr" sz="quarter" idx="11"/>
          </p:nvPr>
        </p:nvSpPr>
        <p:spPr>
          <a:xfrm>
            <a:off x="201706" y="6423585"/>
            <a:ext cx="6122894" cy="365125"/>
          </a:xfrm>
        </p:spPr>
        <p:txBody>
          <a:bodyPr/>
          <a:lstStyle/>
          <a:p>
            <a:r>
              <a:rPr lang="en-US" dirty="0"/>
              <a:t>Todd-Diaz, SAA Research Forum 2019</a:t>
            </a:r>
          </a:p>
        </p:txBody>
      </p:sp>
    </p:spTree>
    <p:extLst>
      <p:ext uri="{BB962C8B-B14F-4D97-AF65-F5344CB8AC3E}">
        <p14:creationId xmlns:p14="http://schemas.microsoft.com/office/powerpoint/2010/main" val="446820829"/>
      </p:ext>
    </p:extLst>
  </p:cSld>
  <p:clrMapOvr>
    <a:masterClrMapping/>
  </p:clrMapOvr>
</p:sld>
</file>

<file path=ppt/theme/theme1.xml><?xml version="1.0" encoding="utf-8"?>
<a:theme xmlns:a="http://schemas.openxmlformats.org/drawingml/2006/main" name="Advantag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23594</TotalTime>
  <Words>2375</Words>
  <Application>Microsoft Macintosh PowerPoint</Application>
  <PresentationFormat>On-screen Show (4:3)</PresentationFormat>
  <Paragraphs>302</Paragraphs>
  <Slides>17</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Rockwell</vt:lpstr>
      <vt:lpstr>Wingdings</vt:lpstr>
      <vt:lpstr>Advantage</vt:lpstr>
      <vt:lpstr>“No ideal place for [special collections and archives]:” Administrator and user viewpoints on archives existing in libraries </vt:lpstr>
      <vt:lpstr>Point of departure</vt:lpstr>
      <vt:lpstr>Research questions</vt:lpstr>
      <vt:lpstr>Methodology</vt:lpstr>
      <vt:lpstr>Positioning</vt:lpstr>
      <vt:lpstr>Corporate identity findings</vt:lpstr>
      <vt:lpstr>Administrator findings</vt:lpstr>
      <vt:lpstr>User findings </vt:lpstr>
      <vt:lpstr>Implications</vt:lpstr>
      <vt:lpstr>Thank you! </vt:lpstr>
      <vt:lpstr>References</vt:lpstr>
      <vt:lpstr>Population of study – 5 cases</vt:lpstr>
      <vt:lpstr>Findings</vt:lpstr>
      <vt:lpstr>Corporate identity findings</vt:lpstr>
      <vt:lpstr>Administrator findings </vt:lpstr>
      <vt:lpstr>User findings</vt:lpstr>
      <vt:lpstr>Further research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Archives in Libraries</dc:title>
  <dc:creator>Ashley Todd-Diaz</dc:creator>
  <cp:lastModifiedBy>Todd-Diaz, Ashley</cp:lastModifiedBy>
  <cp:revision>233</cp:revision>
  <dcterms:created xsi:type="dcterms:W3CDTF">2017-11-24T19:28:53Z</dcterms:created>
  <dcterms:modified xsi:type="dcterms:W3CDTF">2019-08-02T14:14:26Z</dcterms:modified>
</cp:coreProperties>
</file>